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6F8FD-F993-4DDB-9C6F-D642926615AF}" v="655" dt="2021-02-10T08:32:44.392"/>
    <p1510:client id="{34F82186-A323-45D9-8C2E-6B53DE107454}" v="566" dt="2021-02-09T08:38:20.408"/>
    <p1510:client id="{74F8FDAC-9D50-4AF5-BD95-364C91337CE6}" v="738" dt="2021-02-09T16:24:15.661"/>
    <p1510:client id="{E9F3E052-AC5F-40B7-BAB2-43718DD63CDF}" v="87" dt="2021-02-09T14:28:22.736"/>
    <p1510:client id="{F0FCB866-4C60-4643-B147-D3D95A78F523}" v="179" dt="2021-02-10T17:32:34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er Krysiak" userId="S::a.krysiak@pspnr1.edu.pl::ae66de5d-aad8-4519-96d0-5b3b0f9f82e9" providerId="AD" clId="Web-{34F82186-A323-45D9-8C2E-6B53DE107454}"/>
    <pc:docChg chg="addSld modSld">
      <pc:chgData name="Aleksander Krysiak" userId="S::a.krysiak@pspnr1.edu.pl::ae66de5d-aad8-4519-96d0-5b3b0f9f82e9" providerId="AD" clId="Web-{34F82186-A323-45D9-8C2E-6B53DE107454}" dt="2021-02-09T08:38:20.408" v="302" actId="20577"/>
      <pc:docMkLst>
        <pc:docMk/>
      </pc:docMkLst>
      <pc:sldChg chg="modSp">
        <pc:chgData name="Aleksander Krysiak" userId="S::a.krysiak@pspnr1.edu.pl::ae66de5d-aad8-4519-96d0-5b3b0f9f82e9" providerId="AD" clId="Web-{34F82186-A323-45D9-8C2E-6B53DE107454}" dt="2021-02-09T08:03:08.282" v="76" actId="20577"/>
        <pc:sldMkLst>
          <pc:docMk/>
          <pc:sldMk cId="3879346322" sldId="256"/>
        </pc:sldMkLst>
        <pc:spChg chg="mod">
          <ac:chgData name="Aleksander Krysiak" userId="S::a.krysiak@pspnr1.edu.pl::ae66de5d-aad8-4519-96d0-5b3b0f9f82e9" providerId="AD" clId="Web-{34F82186-A323-45D9-8C2E-6B53DE107454}" dt="2021-02-09T08:02:33.156" v="46" actId="20577"/>
          <ac:spMkLst>
            <pc:docMk/>
            <pc:sldMk cId="3879346322" sldId="256"/>
            <ac:spMk id="2" creationId="{00000000-0000-0000-0000-000000000000}"/>
          </ac:spMkLst>
        </pc:spChg>
        <pc:spChg chg="mod">
          <ac:chgData name="Aleksander Krysiak" userId="S::a.krysiak@pspnr1.edu.pl::ae66de5d-aad8-4519-96d0-5b3b0f9f82e9" providerId="AD" clId="Web-{34F82186-A323-45D9-8C2E-6B53DE107454}" dt="2021-02-09T08:03:08.282" v="76" actId="20577"/>
          <ac:spMkLst>
            <pc:docMk/>
            <pc:sldMk cId="3879346322" sldId="256"/>
            <ac:spMk id="3" creationId="{00000000-0000-0000-0000-000000000000}"/>
          </ac:spMkLst>
        </pc:spChg>
      </pc:sldChg>
      <pc:sldChg chg="addSp delSp modSp new">
        <pc:chgData name="Aleksander Krysiak" userId="S::a.krysiak@pspnr1.edu.pl::ae66de5d-aad8-4519-96d0-5b3b0f9f82e9" providerId="AD" clId="Web-{34F82186-A323-45D9-8C2E-6B53DE107454}" dt="2021-02-09T08:23:13.278" v="195" actId="1076"/>
        <pc:sldMkLst>
          <pc:docMk/>
          <pc:sldMk cId="189587971" sldId="257"/>
        </pc:sldMkLst>
        <pc:spChg chg="mod">
          <ac:chgData name="Aleksander Krysiak" userId="S::a.krysiak@pspnr1.edu.pl::ae66de5d-aad8-4519-96d0-5b3b0f9f82e9" providerId="AD" clId="Web-{34F82186-A323-45D9-8C2E-6B53DE107454}" dt="2021-02-09T08:16:16.644" v="132" actId="20577"/>
          <ac:spMkLst>
            <pc:docMk/>
            <pc:sldMk cId="189587971" sldId="257"/>
            <ac:spMk id="2" creationId="{02293728-9B2B-4E34-AB09-723E10DBB5F6}"/>
          </ac:spMkLst>
        </pc:spChg>
        <pc:spChg chg="del">
          <ac:chgData name="Aleksander Krysiak" userId="S::a.krysiak@pspnr1.edu.pl::ae66de5d-aad8-4519-96d0-5b3b0f9f82e9" providerId="AD" clId="Web-{34F82186-A323-45D9-8C2E-6B53DE107454}" dt="2021-02-09T08:23:02.153" v="193"/>
          <ac:spMkLst>
            <pc:docMk/>
            <pc:sldMk cId="189587971" sldId="257"/>
            <ac:spMk id="3" creationId="{0BA3B02A-5BDD-45E5-BAFE-2F6B40EBD957}"/>
          </ac:spMkLst>
        </pc:spChg>
        <pc:spChg chg="mod">
          <ac:chgData name="Aleksander Krysiak" userId="S::a.krysiak@pspnr1.edu.pl::ae66de5d-aad8-4519-96d0-5b3b0f9f82e9" providerId="AD" clId="Web-{34F82186-A323-45D9-8C2E-6B53DE107454}" dt="2021-02-09T08:22:40.762" v="192" actId="20577"/>
          <ac:spMkLst>
            <pc:docMk/>
            <pc:sldMk cId="189587971" sldId="257"/>
            <ac:spMk id="4" creationId="{FCD9C13D-F4F2-438D-A155-FFAA9C401821}"/>
          </ac:spMkLst>
        </pc:spChg>
        <pc:picChg chg="add mod ord">
          <ac:chgData name="Aleksander Krysiak" userId="S::a.krysiak@pspnr1.edu.pl::ae66de5d-aad8-4519-96d0-5b3b0f9f82e9" providerId="AD" clId="Web-{34F82186-A323-45D9-8C2E-6B53DE107454}" dt="2021-02-09T08:23:13.278" v="195" actId="1076"/>
          <ac:picMkLst>
            <pc:docMk/>
            <pc:sldMk cId="189587971" sldId="257"/>
            <ac:picMk id="5" creationId="{E9C593C8-B840-4E9A-A4BD-882B16D3C012}"/>
          </ac:picMkLst>
        </pc:picChg>
      </pc:sldChg>
      <pc:sldChg chg="modSp new">
        <pc:chgData name="Aleksander Krysiak" userId="S::a.krysiak@pspnr1.edu.pl::ae66de5d-aad8-4519-96d0-5b3b0f9f82e9" providerId="AD" clId="Web-{34F82186-A323-45D9-8C2E-6B53DE107454}" dt="2021-02-09T08:26:12.110" v="246" actId="20577"/>
        <pc:sldMkLst>
          <pc:docMk/>
          <pc:sldMk cId="2560757118" sldId="258"/>
        </pc:sldMkLst>
        <pc:spChg chg="mod">
          <ac:chgData name="Aleksander Krysiak" userId="S::a.krysiak@pspnr1.edu.pl::ae66de5d-aad8-4519-96d0-5b3b0f9f82e9" providerId="AD" clId="Web-{34F82186-A323-45D9-8C2E-6B53DE107454}" dt="2021-02-09T08:24:13.498" v="214" actId="20577"/>
          <ac:spMkLst>
            <pc:docMk/>
            <pc:sldMk cId="2560757118" sldId="258"/>
            <ac:spMk id="2" creationId="{3A7531A4-BE72-4B27-A3D1-FF2C4339B32A}"/>
          </ac:spMkLst>
        </pc:spChg>
        <pc:spChg chg="mod">
          <ac:chgData name="Aleksander Krysiak" userId="S::a.krysiak@pspnr1.edu.pl::ae66de5d-aad8-4519-96d0-5b3b0f9f82e9" providerId="AD" clId="Web-{34F82186-A323-45D9-8C2E-6B53DE107454}" dt="2021-02-09T08:26:12.110" v="246" actId="20577"/>
          <ac:spMkLst>
            <pc:docMk/>
            <pc:sldMk cId="2560757118" sldId="258"/>
            <ac:spMk id="4" creationId="{85724DC0-BDF0-4976-A49B-40B578FFB6D8}"/>
          </ac:spMkLst>
        </pc:spChg>
      </pc:sldChg>
      <pc:sldChg chg="modSp new">
        <pc:chgData name="Aleksander Krysiak" userId="S::a.krysiak@pspnr1.edu.pl::ae66de5d-aad8-4519-96d0-5b3b0f9f82e9" providerId="AD" clId="Web-{34F82186-A323-45D9-8C2E-6B53DE107454}" dt="2021-02-09T08:38:20.408" v="302" actId="20577"/>
        <pc:sldMkLst>
          <pc:docMk/>
          <pc:sldMk cId="2034268916" sldId="259"/>
        </pc:sldMkLst>
        <pc:spChg chg="mod">
          <ac:chgData name="Aleksander Krysiak" userId="S::a.krysiak@pspnr1.edu.pl::ae66de5d-aad8-4519-96d0-5b3b0f9f82e9" providerId="AD" clId="Web-{34F82186-A323-45D9-8C2E-6B53DE107454}" dt="2021-02-09T08:26:47.486" v="253" actId="20577"/>
          <ac:spMkLst>
            <pc:docMk/>
            <pc:sldMk cId="2034268916" sldId="259"/>
            <ac:spMk id="2" creationId="{7F1E176B-F849-4D82-A7BD-592A3F70F75C}"/>
          </ac:spMkLst>
        </pc:spChg>
        <pc:spChg chg="mod">
          <ac:chgData name="Aleksander Krysiak" userId="S::a.krysiak@pspnr1.edu.pl::ae66de5d-aad8-4519-96d0-5b3b0f9f82e9" providerId="AD" clId="Web-{34F82186-A323-45D9-8C2E-6B53DE107454}" dt="2021-02-09T08:31:11.914" v="282" actId="20577"/>
          <ac:spMkLst>
            <pc:docMk/>
            <pc:sldMk cId="2034268916" sldId="259"/>
            <ac:spMk id="3" creationId="{13A49F64-8678-4499-AA63-D177C1C1343A}"/>
          </ac:spMkLst>
        </pc:spChg>
        <pc:spChg chg="mod">
          <ac:chgData name="Aleksander Krysiak" userId="S::a.krysiak@pspnr1.edu.pl::ae66de5d-aad8-4519-96d0-5b3b0f9f82e9" providerId="AD" clId="Web-{34F82186-A323-45D9-8C2E-6B53DE107454}" dt="2021-02-09T08:38:20.408" v="302" actId="20577"/>
          <ac:spMkLst>
            <pc:docMk/>
            <pc:sldMk cId="2034268916" sldId="259"/>
            <ac:spMk id="5" creationId="{74AEEC92-AD62-4D9A-A163-0435FF31A6F9}"/>
          </ac:spMkLst>
        </pc:spChg>
      </pc:sldChg>
    </pc:docChg>
  </pc:docChgLst>
  <pc:docChgLst>
    <pc:chgData name="Aleksander Krysiak" userId="S::a.krysiak@pspnr1.edu.pl::ae66de5d-aad8-4519-96d0-5b3b0f9f82e9" providerId="AD" clId="Web-{E9F3E052-AC5F-40B7-BAB2-43718DD63CDF}"/>
    <pc:docChg chg="modSld">
      <pc:chgData name="Aleksander Krysiak" userId="S::a.krysiak@pspnr1.edu.pl::ae66de5d-aad8-4519-96d0-5b3b0f9f82e9" providerId="AD" clId="Web-{E9F3E052-AC5F-40B7-BAB2-43718DD63CDF}" dt="2021-02-09T14:28:21.596" v="48" actId="1076"/>
      <pc:docMkLst>
        <pc:docMk/>
      </pc:docMkLst>
      <pc:sldChg chg="addSp delSp modSp mod setBg">
        <pc:chgData name="Aleksander Krysiak" userId="S::a.krysiak@pspnr1.edu.pl::ae66de5d-aad8-4519-96d0-5b3b0f9f82e9" providerId="AD" clId="Web-{E9F3E052-AC5F-40B7-BAB2-43718DD63CDF}" dt="2021-02-09T14:28:21.596" v="48" actId="1076"/>
        <pc:sldMkLst>
          <pc:docMk/>
          <pc:sldMk cId="2560757118" sldId="258"/>
        </pc:sldMkLst>
        <pc:spChg chg="mod">
          <ac:chgData name="Aleksander Krysiak" userId="S::a.krysiak@pspnr1.edu.pl::ae66de5d-aad8-4519-96d0-5b3b0f9f82e9" providerId="AD" clId="Web-{E9F3E052-AC5F-40B7-BAB2-43718DD63CDF}" dt="2021-02-09T14:27:31.798" v="8"/>
          <ac:spMkLst>
            <pc:docMk/>
            <pc:sldMk cId="2560757118" sldId="258"/>
            <ac:spMk id="2" creationId="{3A7531A4-BE72-4B27-A3D1-FF2C4339B32A}"/>
          </ac:spMkLst>
        </pc:spChg>
        <pc:spChg chg="del">
          <ac:chgData name="Aleksander Krysiak" userId="S::a.krysiak@pspnr1.edu.pl::ae66de5d-aad8-4519-96d0-5b3b0f9f82e9" providerId="AD" clId="Web-{E9F3E052-AC5F-40B7-BAB2-43718DD63CDF}" dt="2021-02-09T14:25:57.248" v="0"/>
          <ac:spMkLst>
            <pc:docMk/>
            <pc:sldMk cId="2560757118" sldId="258"/>
            <ac:spMk id="3" creationId="{377F3F17-6361-4750-852E-D94DBEA813E0}"/>
          </ac:spMkLst>
        </pc:spChg>
        <pc:spChg chg="mod">
          <ac:chgData name="Aleksander Krysiak" userId="S::a.krysiak@pspnr1.edu.pl::ae66de5d-aad8-4519-96d0-5b3b0f9f82e9" providerId="AD" clId="Web-{E9F3E052-AC5F-40B7-BAB2-43718DD63CDF}" dt="2021-02-09T14:28:21.596" v="48" actId="1076"/>
          <ac:spMkLst>
            <pc:docMk/>
            <pc:sldMk cId="2560757118" sldId="258"/>
            <ac:spMk id="4" creationId="{85724DC0-BDF0-4976-A49B-40B578FFB6D8}"/>
          </ac:spMkLst>
        </pc:spChg>
        <pc:spChg chg="add">
          <ac:chgData name="Aleksander Krysiak" userId="S::a.krysiak@pspnr1.edu.pl::ae66de5d-aad8-4519-96d0-5b3b0f9f82e9" providerId="AD" clId="Web-{E9F3E052-AC5F-40B7-BAB2-43718DD63CDF}" dt="2021-02-09T14:27:31.798" v="8"/>
          <ac:spMkLst>
            <pc:docMk/>
            <pc:sldMk cId="2560757118" sldId="258"/>
            <ac:spMk id="10" creationId="{2550AE69-AC86-4188-83E5-A856C4F1DCFF}"/>
          </ac:spMkLst>
        </pc:spChg>
        <pc:spChg chg="add">
          <ac:chgData name="Aleksander Krysiak" userId="S::a.krysiak@pspnr1.edu.pl::ae66de5d-aad8-4519-96d0-5b3b0f9f82e9" providerId="AD" clId="Web-{E9F3E052-AC5F-40B7-BAB2-43718DD63CDF}" dt="2021-02-09T14:27:31.798" v="8"/>
          <ac:spMkLst>
            <pc:docMk/>
            <pc:sldMk cId="2560757118" sldId="258"/>
            <ac:spMk id="12" creationId="{EC4CA156-2C9D-4F0C-B229-88D8B5E17BCF}"/>
          </ac:spMkLst>
        </pc:spChg>
        <pc:spChg chg="add">
          <ac:chgData name="Aleksander Krysiak" userId="S::a.krysiak@pspnr1.edu.pl::ae66de5d-aad8-4519-96d0-5b3b0f9f82e9" providerId="AD" clId="Web-{E9F3E052-AC5F-40B7-BAB2-43718DD63CDF}" dt="2021-02-09T14:27:31.798" v="8"/>
          <ac:spMkLst>
            <pc:docMk/>
            <pc:sldMk cId="2560757118" sldId="258"/>
            <ac:spMk id="14" creationId="{D7361ED3-EBE5-4EFC-8DA3-D0CE4BF2F4B1}"/>
          </ac:spMkLst>
        </pc:spChg>
        <pc:spChg chg="add">
          <ac:chgData name="Aleksander Krysiak" userId="S::a.krysiak@pspnr1.edu.pl::ae66de5d-aad8-4519-96d0-5b3b0f9f82e9" providerId="AD" clId="Web-{E9F3E052-AC5F-40B7-BAB2-43718DD63CDF}" dt="2021-02-09T14:27:31.798" v="8"/>
          <ac:spMkLst>
            <pc:docMk/>
            <pc:sldMk cId="2560757118" sldId="258"/>
            <ac:spMk id="20" creationId="{8363C3DA-5063-4048-965B-F5FDB35CCC78}"/>
          </ac:spMkLst>
        </pc:spChg>
        <pc:spChg chg="add">
          <ac:chgData name="Aleksander Krysiak" userId="S::a.krysiak@pspnr1.edu.pl::ae66de5d-aad8-4519-96d0-5b3b0f9f82e9" providerId="AD" clId="Web-{E9F3E052-AC5F-40B7-BAB2-43718DD63CDF}" dt="2021-02-09T14:27:31.798" v="8"/>
          <ac:spMkLst>
            <pc:docMk/>
            <pc:sldMk cId="2560757118" sldId="258"/>
            <ac:spMk id="22" creationId="{4BE79ECB-20D1-486E-B39D-0F98D69BEBAF}"/>
          </ac:spMkLst>
        </pc:spChg>
        <pc:spChg chg="add">
          <ac:chgData name="Aleksander Krysiak" userId="S::a.krysiak@pspnr1.edu.pl::ae66de5d-aad8-4519-96d0-5b3b0f9f82e9" providerId="AD" clId="Web-{E9F3E052-AC5F-40B7-BAB2-43718DD63CDF}" dt="2021-02-09T14:27:31.798" v="8"/>
          <ac:spMkLst>
            <pc:docMk/>
            <pc:sldMk cId="2560757118" sldId="258"/>
            <ac:spMk id="24" creationId="{E2F1DBD8-7930-4EF6-AF8F-F6A674303635}"/>
          </ac:spMkLst>
        </pc:spChg>
        <pc:spChg chg="add">
          <ac:chgData name="Aleksander Krysiak" userId="S::a.krysiak@pspnr1.edu.pl::ae66de5d-aad8-4519-96d0-5b3b0f9f82e9" providerId="AD" clId="Web-{E9F3E052-AC5F-40B7-BAB2-43718DD63CDF}" dt="2021-02-09T14:27:31.798" v="8"/>
          <ac:spMkLst>
            <pc:docMk/>
            <pc:sldMk cId="2560757118" sldId="258"/>
            <ac:spMk id="26" creationId="{F39044D3-8725-4D57-BD64-A96E7C271A33}"/>
          </ac:spMkLst>
        </pc:spChg>
        <pc:grpChg chg="add">
          <ac:chgData name="Aleksander Krysiak" userId="S::a.krysiak@pspnr1.edu.pl::ae66de5d-aad8-4519-96d0-5b3b0f9f82e9" providerId="AD" clId="Web-{E9F3E052-AC5F-40B7-BAB2-43718DD63CDF}" dt="2021-02-09T14:27:31.798" v="8"/>
          <ac:grpSpMkLst>
            <pc:docMk/>
            <pc:sldMk cId="2560757118" sldId="258"/>
            <ac:grpSpMk id="16" creationId="{85105087-7F16-4C94-837C-C45445116665}"/>
          </ac:grpSpMkLst>
        </pc:grpChg>
        <pc:grpChg chg="add">
          <ac:chgData name="Aleksander Krysiak" userId="S::a.krysiak@pspnr1.edu.pl::ae66de5d-aad8-4519-96d0-5b3b0f9f82e9" providerId="AD" clId="Web-{E9F3E052-AC5F-40B7-BAB2-43718DD63CDF}" dt="2021-02-09T14:27:31.798" v="8"/>
          <ac:grpSpMkLst>
            <pc:docMk/>
            <pc:sldMk cId="2560757118" sldId="258"/>
            <ac:grpSpMk id="28" creationId="{8DCC089B-F750-4C12-822F-DF53F4DD36BE}"/>
          </ac:grpSpMkLst>
        </pc:grpChg>
        <pc:picChg chg="add mod ord modCrop">
          <ac:chgData name="Aleksander Krysiak" userId="S::a.krysiak@pspnr1.edu.pl::ae66de5d-aad8-4519-96d0-5b3b0f9f82e9" providerId="AD" clId="Web-{E9F3E052-AC5F-40B7-BAB2-43718DD63CDF}" dt="2021-02-09T14:27:31.798" v="8"/>
          <ac:picMkLst>
            <pc:docMk/>
            <pc:sldMk cId="2560757118" sldId="258"/>
            <ac:picMk id="5" creationId="{12061FD4-710C-4A4A-9EC9-87FD69D80D23}"/>
          </ac:picMkLst>
        </pc:picChg>
      </pc:sldChg>
    </pc:docChg>
  </pc:docChgLst>
  <pc:docChgLst>
    <pc:chgData name="Aleksander Krysiak" userId="S::a.krysiak@pspnr1.edu.pl::ae66de5d-aad8-4519-96d0-5b3b0f9f82e9" providerId="AD" clId="Web-{F0FCB866-4C60-4643-B147-D3D95A78F523}"/>
    <pc:docChg chg="addSld modSld">
      <pc:chgData name="Aleksander Krysiak" userId="S::a.krysiak@pspnr1.edu.pl::ae66de5d-aad8-4519-96d0-5b3b0f9f82e9" providerId="AD" clId="Web-{F0FCB866-4C60-4643-B147-D3D95A78F523}" dt="2021-02-10T17:32:34.237" v="96" actId="1076"/>
      <pc:docMkLst>
        <pc:docMk/>
      </pc:docMkLst>
      <pc:sldChg chg="modSp">
        <pc:chgData name="Aleksander Krysiak" userId="S::a.krysiak@pspnr1.edu.pl::ae66de5d-aad8-4519-96d0-5b3b0f9f82e9" providerId="AD" clId="Web-{F0FCB866-4C60-4643-B147-D3D95A78F523}" dt="2021-02-10T17:32:34.237" v="96" actId="1076"/>
        <pc:sldMkLst>
          <pc:docMk/>
          <pc:sldMk cId="3879346322" sldId="256"/>
        </pc:sldMkLst>
        <pc:spChg chg="mod">
          <ac:chgData name="Aleksander Krysiak" userId="S::a.krysiak@pspnr1.edu.pl::ae66de5d-aad8-4519-96d0-5b3b0f9f82e9" providerId="AD" clId="Web-{F0FCB866-4C60-4643-B147-D3D95A78F523}" dt="2021-02-10T17:32:34.237" v="96" actId="1076"/>
          <ac:spMkLst>
            <pc:docMk/>
            <pc:sldMk cId="3879346322" sldId="256"/>
            <ac:spMk id="3" creationId="{00000000-0000-0000-0000-000000000000}"/>
          </ac:spMkLst>
        </pc:spChg>
      </pc:sldChg>
      <pc:sldChg chg="modSp">
        <pc:chgData name="Aleksander Krysiak" userId="S::a.krysiak@pspnr1.edu.pl::ae66de5d-aad8-4519-96d0-5b3b0f9f82e9" providerId="AD" clId="Web-{F0FCB866-4C60-4643-B147-D3D95A78F523}" dt="2021-02-10T17:26:25.024" v="54" actId="20577"/>
        <pc:sldMkLst>
          <pc:docMk/>
          <pc:sldMk cId="2560757118" sldId="258"/>
        </pc:sldMkLst>
        <pc:spChg chg="mod">
          <ac:chgData name="Aleksander Krysiak" userId="S::a.krysiak@pspnr1.edu.pl::ae66de5d-aad8-4519-96d0-5b3b0f9f82e9" providerId="AD" clId="Web-{F0FCB866-4C60-4643-B147-D3D95A78F523}" dt="2021-02-10T17:26:25.024" v="54" actId="20577"/>
          <ac:spMkLst>
            <pc:docMk/>
            <pc:sldMk cId="2560757118" sldId="258"/>
            <ac:spMk id="2" creationId="{3A7531A4-BE72-4B27-A3D1-FF2C4339B32A}"/>
          </ac:spMkLst>
        </pc:spChg>
        <pc:spChg chg="mod">
          <ac:chgData name="Aleksander Krysiak" userId="S::a.krysiak@pspnr1.edu.pl::ae66de5d-aad8-4519-96d0-5b3b0f9f82e9" providerId="AD" clId="Web-{F0FCB866-4C60-4643-B147-D3D95A78F523}" dt="2021-02-10T17:23:51.910" v="43" actId="14100"/>
          <ac:spMkLst>
            <pc:docMk/>
            <pc:sldMk cId="2560757118" sldId="258"/>
            <ac:spMk id="4" creationId="{85724DC0-BDF0-4976-A49B-40B578FFB6D8}"/>
          </ac:spMkLst>
        </pc:spChg>
        <pc:picChg chg="mod">
          <ac:chgData name="Aleksander Krysiak" userId="S::a.krysiak@pspnr1.edu.pl::ae66de5d-aad8-4519-96d0-5b3b0f9f82e9" providerId="AD" clId="Web-{F0FCB866-4C60-4643-B147-D3D95A78F523}" dt="2021-02-10T17:25:42.351" v="49" actId="1076"/>
          <ac:picMkLst>
            <pc:docMk/>
            <pc:sldMk cId="2560757118" sldId="258"/>
            <ac:picMk id="5" creationId="{12061FD4-710C-4A4A-9EC9-87FD69D80D23}"/>
          </ac:picMkLst>
        </pc:picChg>
      </pc:sldChg>
      <pc:sldChg chg="modSp">
        <pc:chgData name="Aleksander Krysiak" userId="S::a.krysiak@pspnr1.edu.pl::ae66de5d-aad8-4519-96d0-5b3b0f9f82e9" providerId="AD" clId="Web-{F0FCB866-4C60-4643-B147-D3D95A78F523}" dt="2021-02-10T17:27:22.322" v="58" actId="20577"/>
        <pc:sldMkLst>
          <pc:docMk/>
          <pc:sldMk cId="203508719" sldId="261"/>
        </pc:sldMkLst>
        <pc:spChg chg="mod">
          <ac:chgData name="Aleksander Krysiak" userId="S::a.krysiak@pspnr1.edu.pl::ae66de5d-aad8-4519-96d0-5b3b0f9f82e9" providerId="AD" clId="Web-{F0FCB866-4C60-4643-B147-D3D95A78F523}" dt="2021-02-10T17:27:05.525" v="56" actId="20577"/>
          <ac:spMkLst>
            <pc:docMk/>
            <pc:sldMk cId="203508719" sldId="261"/>
            <ac:spMk id="2" creationId="{8ED6F60D-9520-4584-B3E4-EF62F1192573}"/>
          </ac:spMkLst>
        </pc:spChg>
        <pc:spChg chg="mod">
          <ac:chgData name="Aleksander Krysiak" userId="S::a.krysiak@pspnr1.edu.pl::ae66de5d-aad8-4519-96d0-5b3b0f9f82e9" providerId="AD" clId="Web-{F0FCB866-4C60-4643-B147-D3D95A78F523}" dt="2021-02-10T17:27:22.322" v="58" actId="20577"/>
          <ac:spMkLst>
            <pc:docMk/>
            <pc:sldMk cId="203508719" sldId="261"/>
            <ac:spMk id="4" creationId="{8C3040E2-5EF0-4A55-B5D5-DF51B2837B00}"/>
          </ac:spMkLst>
        </pc:spChg>
      </pc:sldChg>
      <pc:sldChg chg="modSp">
        <pc:chgData name="Aleksander Krysiak" userId="S::a.krysiak@pspnr1.edu.pl::ae66de5d-aad8-4519-96d0-5b3b0f9f82e9" providerId="AD" clId="Web-{F0FCB866-4C60-4643-B147-D3D95A78F523}" dt="2021-02-10T17:18:22.276" v="22" actId="20577"/>
        <pc:sldMkLst>
          <pc:docMk/>
          <pc:sldMk cId="970099598" sldId="262"/>
        </pc:sldMkLst>
        <pc:spChg chg="mod">
          <ac:chgData name="Aleksander Krysiak" userId="S::a.krysiak@pspnr1.edu.pl::ae66de5d-aad8-4519-96d0-5b3b0f9f82e9" providerId="AD" clId="Web-{F0FCB866-4C60-4643-B147-D3D95A78F523}" dt="2021-02-10T17:18:22.276" v="22" actId="20577"/>
          <ac:spMkLst>
            <pc:docMk/>
            <pc:sldMk cId="970099598" sldId="262"/>
            <ac:spMk id="4" creationId="{0CA08E88-D545-4BD0-A5FD-B06221E4C0AD}"/>
          </ac:spMkLst>
        </pc:spChg>
      </pc:sldChg>
      <pc:sldChg chg="addSp delSp modSp new mod modClrScheme chgLayout">
        <pc:chgData name="Aleksander Krysiak" userId="S::a.krysiak@pspnr1.edu.pl::ae66de5d-aad8-4519-96d0-5b3b0f9f82e9" providerId="AD" clId="Web-{F0FCB866-4C60-4643-B147-D3D95A78F523}" dt="2021-02-10T17:30:43.968" v="87" actId="14100"/>
        <pc:sldMkLst>
          <pc:docMk/>
          <pc:sldMk cId="211334295" sldId="264"/>
        </pc:sldMkLst>
        <pc:spChg chg="mod ord">
          <ac:chgData name="Aleksander Krysiak" userId="S::a.krysiak@pspnr1.edu.pl::ae66de5d-aad8-4519-96d0-5b3b0f9f82e9" providerId="AD" clId="Web-{F0FCB866-4C60-4643-B147-D3D95A78F523}" dt="2021-02-10T17:28:45.527" v="77" actId="20577"/>
          <ac:spMkLst>
            <pc:docMk/>
            <pc:sldMk cId="211334295" sldId="264"/>
            <ac:spMk id="2" creationId="{3D7900DC-CDEE-4AE8-88BD-87E51F785F1C}"/>
          </ac:spMkLst>
        </pc:spChg>
        <pc:spChg chg="del mod ord">
          <ac:chgData name="Aleksander Krysiak" userId="S::a.krysiak@pspnr1.edu.pl::ae66de5d-aad8-4519-96d0-5b3b0f9f82e9" providerId="AD" clId="Web-{F0FCB866-4C60-4643-B147-D3D95A78F523}" dt="2021-02-10T17:28:55.840" v="78"/>
          <ac:spMkLst>
            <pc:docMk/>
            <pc:sldMk cId="211334295" sldId="264"/>
            <ac:spMk id="3" creationId="{4D885CBB-DAE5-4E6C-BF2B-36E05AB2C46D}"/>
          </ac:spMkLst>
        </pc:spChg>
        <pc:spChg chg="del mod ord">
          <ac:chgData name="Aleksander Krysiak" userId="S::a.krysiak@pspnr1.edu.pl::ae66de5d-aad8-4519-96d0-5b3b0f9f82e9" providerId="AD" clId="Web-{F0FCB866-4C60-4643-B147-D3D95A78F523}" dt="2021-02-10T17:29:25.779" v="79"/>
          <ac:spMkLst>
            <pc:docMk/>
            <pc:sldMk cId="211334295" sldId="264"/>
            <ac:spMk id="4" creationId="{3371FFBF-5291-4402-859C-4854E0FB37DC}"/>
          </ac:spMkLst>
        </pc:spChg>
        <pc:spChg chg="add mod ord">
          <ac:chgData name="Aleksander Krysiak" userId="S::a.krysiak@pspnr1.edu.pl::ae66de5d-aad8-4519-96d0-5b3b0f9f82e9" providerId="AD" clId="Web-{F0FCB866-4C60-4643-B147-D3D95A78F523}" dt="2021-02-10T17:28:23.730" v="74" actId="20577"/>
          <ac:spMkLst>
            <pc:docMk/>
            <pc:sldMk cId="211334295" sldId="264"/>
            <ac:spMk id="5" creationId="{D8A21043-306D-4EB7-B95D-D0126CE9AF00}"/>
          </ac:spMkLst>
        </pc:spChg>
        <pc:spChg chg="add mod ord">
          <ac:chgData name="Aleksander Krysiak" userId="S::a.krysiak@pspnr1.edu.pl::ae66de5d-aad8-4519-96d0-5b3b0f9f82e9" providerId="AD" clId="Web-{F0FCB866-4C60-4643-B147-D3D95A78F523}" dt="2021-02-10T17:28:32.027" v="75" actId="20577"/>
          <ac:spMkLst>
            <pc:docMk/>
            <pc:sldMk cId="211334295" sldId="264"/>
            <ac:spMk id="6" creationId="{94F4EF57-A015-4AC8-843F-C1323C60A15E}"/>
          </ac:spMkLst>
        </pc:spChg>
        <pc:picChg chg="add mod ord">
          <ac:chgData name="Aleksander Krysiak" userId="S::a.krysiak@pspnr1.edu.pl::ae66de5d-aad8-4519-96d0-5b3b0f9f82e9" providerId="AD" clId="Web-{F0FCB866-4C60-4643-B147-D3D95A78F523}" dt="2021-02-10T17:30:43.968" v="87" actId="14100"/>
          <ac:picMkLst>
            <pc:docMk/>
            <pc:sldMk cId="211334295" sldId="264"/>
            <ac:picMk id="7" creationId="{D9B644DC-A08D-4EB6-A9EE-5A25B4737450}"/>
          </ac:picMkLst>
        </pc:picChg>
        <pc:picChg chg="add mod ord modCrop">
          <ac:chgData name="Aleksander Krysiak" userId="S::a.krysiak@pspnr1.edu.pl::ae66de5d-aad8-4519-96d0-5b3b0f9f82e9" providerId="AD" clId="Web-{F0FCB866-4C60-4643-B147-D3D95A78F523}" dt="2021-02-10T17:30:33.718" v="86"/>
          <ac:picMkLst>
            <pc:docMk/>
            <pc:sldMk cId="211334295" sldId="264"/>
            <ac:picMk id="8" creationId="{6CF4708F-F39B-4664-9581-3389C84C9884}"/>
          </ac:picMkLst>
        </pc:picChg>
      </pc:sldChg>
    </pc:docChg>
  </pc:docChgLst>
  <pc:docChgLst>
    <pc:chgData name="Aleksander Krysiak" userId="S::a.krysiak@pspnr1.edu.pl::ae66de5d-aad8-4519-96d0-5b3b0f9f82e9" providerId="AD" clId="Web-{74F8FDAC-9D50-4AF5-BD95-364C91337CE6}"/>
    <pc:docChg chg="addSld modSld">
      <pc:chgData name="Aleksander Krysiak" userId="S::a.krysiak@pspnr1.edu.pl::ae66de5d-aad8-4519-96d0-5b3b0f9f82e9" providerId="AD" clId="Web-{74F8FDAC-9D50-4AF5-BD95-364C91337CE6}" dt="2021-02-09T16:24:25.989" v="394"/>
      <pc:docMkLst>
        <pc:docMk/>
      </pc:docMkLst>
      <pc:sldChg chg="modSp">
        <pc:chgData name="Aleksander Krysiak" userId="S::a.krysiak@pspnr1.edu.pl::ae66de5d-aad8-4519-96d0-5b3b0f9f82e9" providerId="AD" clId="Web-{74F8FDAC-9D50-4AF5-BD95-364C91337CE6}" dt="2021-02-09T15:52:40.192" v="25" actId="20577"/>
        <pc:sldMkLst>
          <pc:docMk/>
          <pc:sldMk cId="189587971" sldId="257"/>
        </pc:sldMkLst>
        <pc:spChg chg="mod">
          <ac:chgData name="Aleksander Krysiak" userId="S::a.krysiak@pspnr1.edu.pl::ae66de5d-aad8-4519-96d0-5b3b0f9f82e9" providerId="AD" clId="Web-{74F8FDAC-9D50-4AF5-BD95-364C91337CE6}" dt="2021-02-09T15:52:11.176" v="20" actId="20577"/>
          <ac:spMkLst>
            <pc:docMk/>
            <pc:sldMk cId="189587971" sldId="257"/>
            <ac:spMk id="2" creationId="{02293728-9B2B-4E34-AB09-723E10DBB5F6}"/>
          </ac:spMkLst>
        </pc:spChg>
        <pc:spChg chg="mod">
          <ac:chgData name="Aleksander Krysiak" userId="S::a.krysiak@pspnr1.edu.pl::ae66de5d-aad8-4519-96d0-5b3b0f9f82e9" providerId="AD" clId="Web-{74F8FDAC-9D50-4AF5-BD95-364C91337CE6}" dt="2021-02-09T15:52:40.192" v="25" actId="20577"/>
          <ac:spMkLst>
            <pc:docMk/>
            <pc:sldMk cId="189587971" sldId="257"/>
            <ac:spMk id="4" creationId="{FCD9C13D-F4F2-438D-A155-FFAA9C401821}"/>
          </ac:spMkLst>
        </pc:spChg>
      </pc:sldChg>
      <pc:sldChg chg="modSp">
        <pc:chgData name="Aleksander Krysiak" userId="S::a.krysiak@pspnr1.edu.pl::ae66de5d-aad8-4519-96d0-5b3b0f9f82e9" providerId="AD" clId="Web-{74F8FDAC-9D50-4AF5-BD95-364C91337CE6}" dt="2021-02-09T15:55:03.085" v="40" actId="20577"/>
        <pc:sldMkLst>
          <pc:docMk/>
          <pc:sldMk cId="2560757118" sldId="258"/>
        </pc:sldMkLst>
        <pc:spChg chg="mod">
          <ac:chgData name="Aleksander Krysiak" userId="S::a.krysiak@pspnr1.edu.pl::ae66de5d-aad8-4519-96d0-5b3b0f9f82e9" providerId="AD" clId="Web-{74F8FDAC-9D50-4AF5-BD95-364C91337CE6}" dt="2021-02-09T15:53:29.709" v="33" actId="1076"/>
          <ac:spMkLst>
            <pc:docMk/>
            <pc:sldMk cId="2560757118" sldId="258"/>
            <ac:spMk id="2" creationId="{3A7531A4-BE72-4B27-A3D1-FF2C4339B32A}"/>
          </ac:spMkLst>
        </pc:spChg>
        <pc:spChg chg="mod">
          <ac:chgData name="Aleksander Krysiak" userId="S::a.krysiak@pspnr1.edu.pl::ae66de5d-aad8-4519-96d0-5b3b0f9f82e9" providerId="AD" clId="Web-{74F8FDAC-9D50-4AF5-BD95-364C91337CE6}" dt="2021-02-09T15:55:03.085" v="40" actId="20577"/>
          <ac:spMkLst>
            <pc:docMk/>
            <pc:sldMk cId="2560757118" sldId="258"/>
            <ac:spMk id="4" creationId="{85724DC0-BDF0-4976-A49B-40B578FFB6D8}"/>
          </ac:spMkLst>
        </pc:spChg>
      </pc:sldChg>
      <pc:sldChg chg="addSp delSp modSp">
        <pc:chgData name="Aleksander Krysiak" userId="S::a.krysiak@pspnr1.edu.pl::ae66de5d-aad8-4519-96d0-5b3b0f9f82e9" providerId="AD" clId="Web-{74F8FDAC-9D50-4AF5-BD95-364C91337CE6}" dt="2021-02-09T16:10:00.537" v="157" actId="1076"/>
        <pc:sldMkLst>
          <pc:docMk/>
          <pc:sldMk cId="2034268916" sldId="259"/>
        </pc:sldMkLst>
        <pc:spChg chg="del">
          <ac:chgData name="Aleksander Krysiak" userId="S::a.krysiak@pspnr1.edu.pl::ae66de5d-aad8-4519-96d0-5b3b0f9f82e9" providerId="AD" clId="Web-{74F8FDAC-9D50-4AF5-BD95-364C91337CE6}" dt="2021-02-09T16:00:48.060" v="73"/>
          <ac:spMkLst>
            <pc:docMk/>
            <pc:sldMk cId="2034268916" sldId="259"/>
            <ac:spMk id="2" creationId="{7F1E176B-F849-4D82-A7BD-592A3F70F75C}"/>
          </ac:spMkLst>
        </pc:spChg>
        <pc:spChg chg="mod">
          <ac:chgData name="Aleksander Krysiak" userId="S::a.krysiak@pspnr1.edu.pl::ae66de5d-aad8-4519-96d0-5b3b0f9f82e9" providerId="AD" clId="Web-{74F8FDAC-9D50-4AF5-BD95-364C91337CE6}" dt="2021-02-09T16:09:20.177" v="153" actId="14100"/>
          <ac:spMkLst>
            <pc:docMk/>
            <pc:sldMk cId="2034268916" sldId="259"/>
            <ac:spMk id="3" creationId="{13A49F64-8678-4499-AA63-D177C1C1343A}"/>
          </ac:spMkLst>
        </pc:spChg>
        <pc:spChg chg="del mod">
          <ac:chgData name="Aleksander Krysiak" userId="S::a.krysiak@pspnr1.edu.pl::ae66de5d-aad8-4519-96d0-5b3b0f9f82e9" providerId="AD" clId="Web-{74F8FDAC-9D50-4AF5-BD95-364C91337CE6}" dt="2021-02-09T16:08:03.879" v="126"/>
          <ac:spMkLst>
            <pc:docMk/>
            <pc:sldMk cId="2034268916" sldId="259"/>
            <ac:spMk id="4" creationId="{C77803DE-DDEA-438E-8BB4-9D776283B72A}"/>
          </ac:spMkLst>
        </pc:spChg>
        <pc:spChg chg="mod">
          <ac:chgData name="Aleksander Krysiak" userId="S::a.krysiak@pspnr1.edu.pl::ae66de5d-aad8-4519-96d0-5b3b0f9f82e9" providerId="AD" clId="Web-{74F8FDAC-9D50-4AF5-BD95-364C91337CE6}" dt="2021-02-09T16:09:28.802" v="154" actId="1076"/>
          <ac:spMkLst>
            <pc:docMk/>
            <pc:sldMk cId="2034268916" sldId="259"/>
            <ac:spMk id="5" creationId="{74AEEC92-AD62-4D9A-A163-0435FF31A6F9}"/>
          </ac:spMkLst>
        </pc:spChg>
        <pc:spChg chg="del">
          <ac:chgData name="Aleksander Krysiak" userId="S::a.krysiak@pspnr1.edu.pl::ae66de5d-aad8-4519-96d0-5b3b0f9f82e9" providerId="AD" clId="Web-{74F8FDAC-9D50-4AF5-BD95-364C91337CE6}" dt="2021-02-09T15:58:25.495" v="41"/>
          <ac:spMkLst>
            <pc:docMk/>
            <pc:sldMk cId="2034268916" sldId="259"/>
            <ac:spMk id="6" creationId="{0A339E97-5998-4233-A579-935F03A5A239}"/>
          </ac:spMkLst>
        </pc:spChg>
        <pc:spChg chg="add del mod">
          <ac:chgData name="Aleksander Krysiak" userId="S::a.krysiak@pspnr1.edu.pl::ae66de5d-aad8-4519-96d0-5b3b0f9f82e9" providerId="AD" clId="Web-{74F8FDAC-9D50-4AF5-BD95-364C91337CE6}" dt="2021-02-09T16:00:54.638" v="74"/>
          <ac:spMkLst>
            <pc:docMk/>
            <pc:sldMk cId="2034268916" sldId="259"/>
            <ac:spMk id="9" creationId="{240CCE80-46A5-4CC9-808D-38C197691E3A}"/>
          </ac:spMkLst>
        </pc:spChg>
        <pc:picChg chg="add mod ord">
          <ac:chgData name="Aleksander Krysiak" userId="S::a.krysiak@pspnr1.edu.pl::ae66de5d-aad8-4519-96d0-5b3b0f9f82e9" providerId="AD" clId="Web-{74F8FDAC-9D50-4AF5-BD95-364C91337CE6}" dt="2021-02-09T16:10:00.537" v="157" actId="1076"/>
          <ac:picMkLst>
            <pc:docMk/>
            <pc:sldMk cId="2034268916" sldId="259"/>
            <ac:picMk id="7" creationId="{ACE48025-0134-4154-9604-51B71D74F4BF}"/>
          </ac:picMkLst>
        </pc:picChg>
        <pc:picChg chg="add mod ord">
          <ac:chgData name="Aleksander Krysiak" userId="S::a.krysiak@pspnr1.edu.pl::ae66de5d-aad8-4519-96d0-5b3b0f9f82e9" providerId="AD" clId="Web-{74F8FDAC-9D50-4AF5-BD95-364C91337CE6}" dt="2021-02-09T16:09:43.350" v="155" actId="1076"/>
          <ac:picMkLst>
            <pc:docMk/>
            <pc:sldMk cId="2034268916" sldId="259"/>
            <ac:picMk id="10" creationId="{01E045AD-D0BA-42FC-B35C-973994FF3A1F}"/>
          </ac:picMkLst>
        </pc:picChg>
      </pc:sldChg>
      <pc:sldChg chg="addSp delSp modSp new">
        <pc:chgData name="Aleksander Krysiak" userId="S::a.krysiak@pspnr1.edu.pl::ae66de5d-aad8-4519-96d0-5b3b0f9f82e9" providerId="AD" clId="Web-{74F8FDAC-9D50-4AF5-BD95-364C91337CE6}" dt="2021-02-09T16:18:38.952" v="276" actId="20577"/>
        <pc:sldMkLst>
          <pc:docMk/>
          <pc:sldMk cId="658185172" sldId="260"/>
        </pc:sldMkLst>
        <pc:spChg chg="mod">
          <ac:chgData name="Aleksander Krysiak" userId="S::a.krysiak@pspnr1.edu.pl::ae66de5d-aad8-4519-96d0-5b3b0f9f82e9" providerId="AD" clId="Web-{74F8FDAC-9D50-4AF5-BD95-364C91337CE6}" dt="2021-02-09T16:12:27.399" v="180" actId="20577"/>
          <ac:spMkLst>
            <pc:docMk/>
            <pc:sldMk cId="658185172" sldId="260"/>
            <ac:spMk id="2" creationId="{BDB81BF9-0EE4-44E2-BE31-D05F68847310}"/>
          </ac:spMkLst>
        </pc:spChg>
        <pc:spChg chg="del">
          <ac:chgData name="Aleksander Krysiak" userId="S::a.krysiak@pspnr1.edu.pl::ae66de5d-aad8-4519-96d0-5b3b0f9f82e9" providerId="AD" clId="Web-{74F8FDAC-9D50-4AF5-BD95-364C91337CE6}" dt="2021-02-09T16:12:00.352" v="171"/>
          <ac:spMkLst>
            <pc:docMk/>
            <pc:sldMk cId="658185172" sldId="260"/>
            <ac:spMk id="3" creationId="{0748F755-33C4-4817-87B1-4D089E6B4068}"/>
          </ac:spMkLst>
        </pc:spChg>
        <pc:spChg chg="mod">
          <ac:chgData name="Aleksander Krysiak" userId="S::a.krysiak@pspnr1.edu.pl::ae66de5d-aad8-4519-96d0-5b3b0f9f82e9" providerId="AD" clId="Web-{74F8FDAC-9D50-4AF5-BD95-364C91337CE6}" dt="2021-02-09T16:18:38.952" v="276" actId="20577"/>
          <ac:spMkLst>
            <pc:docMk/>
            <pc:sldMk cId="658185172" sldId="260"/>
            <ac:spMk id="4" creationId="{78CEA47C-8534-4DB8-B005-BF5B7724BF55}"/>
          </ac:spMkLst>
        </pc:spChg>
        <pc:picChg chg="add mod ord">
          <ac:chgData name="Aleksander Krysiak" userId="S::a.krysiak@pspnr1.edu.pl::ae66de5d-aad8-4519-96d0-5b3b0f9f82e9" providerId="AD" clId="Web-{74F8FDAC-9D50-4AF5-BD95-364C91337CE6}" dt="2021-02-09T16:16:13.793" v="268" actId="1076"/>
          <ac:picMkLst>
            <pc:docMk/>
            <pc:sldMk cId="658185172" sldId="260"/>
            <ac:picMk id="5" creationId="{CA3AED77-5E6A-4A59-B2BE-D1FAD73B92C7}"/>
          </ac:picMkLst>
        </pc:picChg>
      </pc:sldChg>
      <pc:sldChg chg="addSp delSp modSp new mod setBg">
        <pc:chgData name="Aleksander Krysiak" userId="S::a.krysiak@pspnr1.edu.pl::ae66de5d-aad8-4519-96d0-5b3b0f9f82e9" providerId="AD" clId="Web-{74F8FDAC-9D50-4AF5-BD95-364C91337CE6}" dt="2021-02-09T16:24:25.989" v="394"/>
        <pc:sldMkLst>
          <pc:docMk/>
          <pc:sldMk cId="203508719" sldId="261"/>
        </pc:sldMkLst>
        <pc:spChg chg="mod">
          <ac:chgData name="Aleksander Krysiak" userId="S::a.krysiak@pspnr1.edu.pl::ae66de5d-aad8-4519-96d0-5b3b0f9f82e9" providerId="AD" clId="Web-{74F8FDAC-9D50-4AF5-BD95-364C91337CE6}" dt="2021-02-09T16:24:25.989" v="394"/>
          <ac:spMkLst>
            <pc:docMk/>
            <pc:sldMk cId="203508719" sldId="261"/>
            <ac:spMk id="2" creationId="{8ED6F60D-9520-4584-B3E4-EF62F1192573}"/>
          </ac:spMkLst>
        </pc:spChg>
        <pc:spChg chg="del">
          <ac:chgData name="Aleksander Krysiak" userId="S::a.krysiak@pspnr1.edu.pl::ae66de5d-aad8-4519-96d0-5b3b0f9f82e9" providerId="AD" clId="Web-{74F8FDAC-9D50-4AF5-BD95-364C91337CE6}" dt="2021-02-09T16:20:41.360" v="278"/>
          <ac:spMkLst>
            <pc:docMk/>
            <pc:sldMk cId="203508719" sldId="261"/>
            <ac:spMk id="3" creationId="{2B804345-5522-4D13-96E9-F96032967003}"/>
          </ac:spMkLst>
        </pc:spChg>
        <pc:spChg chg="mod ord">
          <ac:chgData name="Aleksander Krysiak" userId="S::a.krysiak@pspnr1.edu.pl::ae66de5d-aad8-4519-96d0-5b3b0f9f82e9" providerId="AD" clId="Web-{74F8FDAC-9D50-4AF5-BD95-364C91337CE6}" dt="2021-02-09T16:24:25.989" v="394"/>
          <ac:spMkLst>
            <pc:docMk/>
            <pc:sldMk cId="203508719" sldId="261"/>
            <ac:spMk id="4" creationId="{8C3040E2-5EF0-4A55-B5D5-DF51B2837B00}"/>
          </ac:spMkLst>
        </pc:spChg>
        <pc:spChg chg="add del">
          <ac:chgData name="Aleksander Krysiak" userId="S::a.krysiak@pspnr1.edu.pl::ae66de5d-aad8-4519-96d0-5b3b0f9f82e9" providerId="AD" clId="Web-{74F8FDAC-9D50-4AF5-BD95-364C91337CE6}" dt="2021-02-09T16:24:25.989" v="394"/>
          <ac:spMkLst>
            <pc:docMk/>
            <pc:sldMk cId="203508719" sldId="261"/>
            <ac:spMk id="14" creationId="{484E34F7-E155-426C-A88E-8AEA6CF3F7EC}"/>
          </ac:spMkLst>
        </pc:spChg>
        <pc:spChg chg="add">
          <ac:chgData name="Aleksander Krysiak" userId="S::a.krysiak@pspnr1.edu.pl::ae66de5d-aad8-4519-96d0-5b3b0f9f82e9" providerId="AD" clId="Web-{74F8FDAC-9D50-4AF5-BD95-364C91337CE6}" dt="2021-02-09T16:24:25.989" v="394"/>
          <ac:spMkLst>
            <pc:docMk/>
            <pc:sldMk cId="203508719" sldId="261"/>
            <ac:spMk id="23" creationId="{5B057BAA-CAD8-42D7-8DDF-E2075435DAF9}"/>
          </ac:spMkLst>
        </pc:spChg>
        <pc:grpChg chg="add del">
          <ac:chgData name="Aleksander Krysiak" userId="S::a.krysiak@pspnr1.edu.pl::ae66de5d-aad8-4519-96d0-5b3b0f9f82e9" providerId="AD" clId="Web-{74F8FDAC-9D50-4AF5-BD95-364C91337CE6}" dt="2021-02-09T16:24:25.989" v="394"/>
          <ac:grpSpMkLst>
            <pc:docMk/>
            <pc:sldMk cId="203508719" sldId="261"/>
            <ac:grpSpMk id="10" creationId="{16DBFAD4-B5FC-442B-A283-381B01B195F7}"/>
          </ac:grpSpMkLst>
        </pc:grpChg>
        <pc:grpChg chg="add">
          <ac:chgData name="Aleksander Krysiak" userId="S::a.krysiak@pspnr1.edu.pl::ae66de5d-aad8-4519-96d0-5b3b0f9f82e9" providerId="AD" clId="Web-{74F8FDAC-9D50-4AF5-BD95-364C91337CE6}" dt="2021-02-09T16:24:25.989" v="394"/>
          <ac:grpSpMkLst>
            <pc:docMk/>
            <pc:sldMk cId="203508719" sldId="261"/>
            <ac:grpSpMk id="19" creationId="{16DBFAD4-B5FC-442B-A283-381B01B195F7}"/>
          </ac:grpSpMkLst>
        </pc:grpChg>
        <pc:grpChg chg="add">
          <ac:chgData name="Aleksander Krysiak" userId="S::a.krysiak@pspnr1.edu.pl::ae66de5d-aad8-4519-96d0-5b3b0f9f82e9" providerId="AD" clId="Web-{74F8FDAC-9D50-4AF5-BD95-364C91337CE6}" dt="2021-02-09T16:24:25.989" v="394"/>
          <ac:grpSpMkLst>
            <pc:docMk/>
            <pc:sldMk cId="203508719" sldId="261"/>
            <ac:grpSpMk id="25" creationId="{ECBD3C71-5915-4215-B435-9334BCE4BE43}"/>
          </ac:grpSpMkLst>
        </pc:grpChg>
        <pc:picChg chg="add mod ord modCrop">
          <ac:chgData name="Aleksander Krysiak" userId="S::a.krysiak@pspnr1.edu.pl::ae66de5d-aad8-4519-96d0-5b3b0f9f82e9" providerId="AD" clId="Web-{74F8FDAC-9D50-4AF5-BD95-364C91337CE6}" dt="2021-02-09T16:24:25.989" v="394"/>
          <ac:picMkLst>
            <pc:docMk/>
            <pc:sldMk cId="203508719" sldId="261"/>
            <ac:picMk id="5" creationId="{83628616-B0D6-4F6E-B0C2-9BCC5B9C9F6E}"/>
          </ac:picMkLst>
        </pc:picChg>
      </pc:sldChg>
    </pc:docChg>
  </pc:docChgLst>
  <pc:docChgLst>
    <pc:chgData name="Aleksander Krysiak" userId="S::a.krysiak@pspnr1.edu.pl::ae66de5d-aad8-4519-96d0-5b3b0f9f82e9" providerId="AD" clId="Web-{1156F8FD-F993-4DDB-9C6F-D642926615AF}"/>
    <pc:docChg chg="addSld modSld sldOrd">
      <pc:chgData name="Aleksander Krysiak" userId="S::a.krysiak@pspnr1.edu.pl::ae66de5d-aad8-4519-96d0-5b3b0f9f82e9" providerId="AD" clId="Web-{1156F8FD-F993-4DDB-9C6F-D642926615AF}" dt="2021-02-10T08:32:44.392" v="359"/>
      <pc:docMkLst>
        <pc:docMk/>
      </pc:docMkLst>
      <pc:sldChg chg="modSp">
        <pc:chgData name="Aleksander Krysiak" userId="S::a.krysiak@pspnr1.edu.pl::ae66de5d-aad8-4519-96d0-5b3b0f9f82e9" providerId="AD" clId="Web-{1156F8FD-F993-4DDB-9C6F-D642926615AF}" dt="2021-02-10T08:18:05.680" v="132" actId="20577"/>
        <pc:sldMkLst>
          <pc:docMk/>
          <pc:sldMk cId="3879346322" sldId="256"/>
        </pc:sldMkLst>
        <pc:spChg chg="mod">
          <ac:chgData name="Aleksander Krysiak" userId="S::a.krysiak@pspnr1.edu.pl::ae66de5d-aad8-4519-96d0-5b3b0f9f82e9" providerId="AD" clId="Web-{1156F8FD-F993-4DDB-9C6F-D642926615AF}" dt="2021-02-10T08:18:05.680" v="132" actId="20577"/>
          <ac:spMkLst>
            <pc:docMk/>
            <pc:sldMk cId="3879346322" sldId="256"/>
            <ac:spMk id="2" creationId="{00000000-0000-0000-0000-000000000000}"/>
          </ac:spMkLst>
        </pc:spChg>
      </pc:sldChg>
      <pc:sldChg chg="addSp modSp mod ord setBg">
        <pc:chgData name="Aleksander Krysiak" userId="S::a.krysiak@pspnr1.edu.pl::ae66de5d-aad8-4519-96d0-5b3b0f9f82e9" providerId="AD" clId="Web-{1156F8FD-F993-4DDB-9C6F-D642926615AF}" dt="2021-02-10T08:31:20.047" v="356" actId="20577"/>
        <pc:sldMkLst>
          <pc:docMk/>
          <pc:sldMk cId="189587971" sldId="257"/>
        </pc:sldMkLst>
        <pc:spChg chg="mod ord">
          <ac:chgData name="Aleksander Krysiak" userId="S::a.krysiak@pspnr1.edu.pl::ae66de5d-aad8-4519-96d0-5b3b0f9f82e9" providerId="AD" clId="Web-{1156F8FD-F993-4DDB-9C6F-D642926615AF}" dt="2021-02-10T08:31:02.578" v="354" actId="14100"/>
          <ac:spMkLst>
            <pc:docMk/>
            <pc:sldMk cId="189587971" sldId="257"/>
            <ac:spMk id="2" creationId="{02293728-9B2B-4E34-AB09-723E10DBB5F6}"/>
          </ac:spMkLst>
        </pc:spChg>
        <pc:spChg chg="mod">
          <ac:chgData name="Aleksander Krysiak" userId="S::a.krysiak@pspnr1.edu.pl::ae66de5d-aad8-4519-96d0-5b3b0f9f82e9" providerId="AD" clId="Web-{1156F8FD-F993-4DDB-9C6F-D642926615AF}" dt="2021-02-10T08:31:20.047" v="356" actId="20577"/>
          <ac:spMkLst>
            <pc:docMk/>
            <pc:sldMk cId="189587971" sldId="257"/>
            <ac:spMk id="4" creationId="{FCD9C13D-F4F2-438D-A155-FFAA9C401821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30:29.687" v="347"/>
          <ac:spMkLst>
            <pc:docMk/>
            <pc:sldMk cId="189587971" sldId="257"/>
            <ac:spMk id="10" creationId="{2550AE69-AC86-4188-83E5-A856C4F1DCFF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30:29.687" v="347"/>
          <ac:spMkLst>
            <pc:docMk/>
            <pc:sldMk cId="189587971" sldId="257"/>
            <ac:spMk id="12" creationId="{EC4CA156-2C9D-4F0C-B229-88D8B5E17BCF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30:29.687" v="347"/>
          <ac:spMkLst>
            <pc:docMk/>
            <pc:sldMk cId="189587971" sldId="257"/>
            <ac:spMk id="14" creationId="{D7361ED3-EBE5-4EFC-8DA3-D0CE4BF2F4B1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30:29.687" v="347"/>
          <ac:spMkLst>
            <pc:docMk/>
            <pc:sldMk cId="189587971" sldId="257"/>
            <ac:spMk id="20" creationId="{CFB57ED5-941D-44E2-9320-56A0A026F201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30:29.687" v="347"/>
          <ac:spMkLst>
            <pc:docMk/>
            <pc:sldMk cId="189587971" sldId="257"/>
            <ac:spMk id="22" creationId="{7A1BE9A9-6FBF-4CF1-8F0C-BFCFF1FD962B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30:29.687" v="347"/>
          <ac:spMkLst>
            <pc:docMk/>
            <pc:sldMk cId="189587971" sldId="257"/>
            <ac:spMk id="24" creationId="{C4AE8163-578C-46A4-BF65-BD3AEEF2A05E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30:29.687" v="347"/>
          <ac:spMkLst>
            <pc:docMk/>
            <pc:sldMk cId="189587971" sldId="257"/>
            <ac:spMk id="26" creationId="{346F56CC-F97A-40DF-9A88-6D8BF7A6A75B}"/>
          </ac:spMkLst>
        </pc:spChg>
        <pc:grpChg chg="add">
          <ac:chgData name="Aleksander Krysiak" userId="S::a.krysiak@pspnr1.edu.pl::ae66de5d-aad8-4519-96d0-5b3b0f9f82e9" providerId="AD" clId="Web-{1156F8FD-F993-4DDB-9C6F-D642926615AF}" dt="2021-02-10T08:30:29.687" v="347"/>
          <ac:grpSpMkLst>
            <pc:docMk/>
            <pc:sldMk cId="189587971" sldId="257"/>
            <ac:grpSpMk id="16" creationId="{85105087-7F16-4C94-837C-C45445116665}"/>
          </ac:grpSpMkLst>
        </pc:grpChg>
        <pc:grpChg chg="add">
          <ac:chgData name="Aleksander Krysiak" userId="S::a.krysiak@pspnr1.edu.pl::ae66de5d-aad8-4519-96d0-5b3b0f9f82e9" providerId="AD" clId="Web-{1156F8FD-F993-4DDB-9C6F-D642926615AF}" dt="2021-02-10T08:30:29.687" v="347"/>
          <ac:grpSpMkLst>
            <pc:docMk/>
            <pc:sldMk cId="189587971" sldId="257"/>
            <ac:grpSpMk id="28" creationId="{694818F1-2ACF-4181-B8B6-7637EB92BD6E}"/>
          </ac:grpSpMkLst>
        </pc:grpChg>
        <pc:picChg chg="mod">
          <ac:chgData name="Aleksander Krysiak" userId="S::a.krysiak@pspnr1.edu.pl::ae66de5d-aad8-4519-96d0-5b3b0f9f82e9" providerId="AD" clId="Web-{1156F8FD-F993-4DDB-9C6F-D642926615AF}" dt="2021-02-10T08:30:29.687" v="347"/>
          <ac:picMkLst>
            <pc:docMk/>
            <pc:sldMk cId="189587971" sldId="257"/>
            <ac:picMk id="5" creationId="{E9C593C8-B840-4E9A-A4BD-882B16D3C012}"/>
          </ac:picMkLst>
        </pc:picChg>
      </pc:sldChg>
      <pc:sldChg chg="addSp delSp modSp ord">
        <pc:chgData name="Aleksander Krysiak" userId="S::a.krysiak@pspnr1.edu.pl::ae66de5d-aad8-4519-96d0-5b3b0f9f82e9" providerId="AD" clId="Web-{1156F8FD-F993-4DDB-9C6F-D642926615AF}" dt="2021-02-10T08:31:45.266" v="357"/>
        <pc:sldMkLst>
          <pc:docMk/>
          <pc:sldMk cId="2560757118" sldId="258"/>
        </pc:sldMkLst>
        <pc:spChg chg="mod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2" creationId="{3A7531A4-BE72-4B27-A3D1-FF2C4339B32A}"/>
          </ac:spMkLst>
        </pc:spChg>
        <pc:spChg chg="mod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4" creationId="{85724DC0-BDF0-4976-A49B-40B578FFB6D8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10" creationId="{2550AE69-AC86-4188-83E5-A856C4F1DCFF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12" creationId="{EC4CA156-2C9D-4F0C-B229-88D8B5E17BCF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14" creationId="{D7361ED3-EBE5-4EFC-8DA3-D0CE4BF2F4B1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20" creationId="{8363C3DA-5063-4048-965B-F5FDB35CCC78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22" creationId="{4BE79ECB-20D1-486E-B39D-0F98D69BEBAF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24" creationId="{E2F1DBD8-7930-4EF6-AF8F-F6A674303635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26" creationId="{F39044D3-8725-4D57-BD64-A96E7C271A33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32" creationId="{2550AE69-AC86-4188-83E5-A856C4F1DCFF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33" creationId="{EC4CA156-2C9D-4F0C-B229-88D8B5E17BCF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34" creationId="{D7361ED3-EBE5-4EFC-8DA3-D0CE4BF2F4B1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0:07.369" v="146"/>
          <ac:spMkLst>
            <pc:docMk/>
            <pc:sldMk cId="2560757118" sldId="258"/>
            <ac:spMk id="35" creationId="{2550AE69-AC86-4188-83E5-A856C4F1DCFF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0:07.369" v="146"/>
          <ac:spMkLst>
            <pc:docMk/>
            <pc:sldMk cId="2560757118" sldId="258"/>
            <ac:spMk id="37" creationId="{EC4CA156-2C9D-4F0C-B229-88D8B5E17BCF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38" creationId="{CD60390C-0E4C-4682-8246-AFA2E49856DA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0:07.369" v="146"/>
          <ac:spMkLst>
            <pc:docMk/>
            <pc:sldMk cId="2560757118" sldId="258"/>
            <ac:spMk id="39" creationId="{D7361ED3-EBE5-4EFC-8DA3-D0CE4BF2F4B1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40" creationId="{CEBA87F4-FB8A-4D91-B3F3-DFA78E0CC64D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0:07.369" v="146"/>
          <ac:spMkLst>
            <pc:docMk/>
            <pc:sldMk cId="2560757118" sldId="258"/>
            <ac:spMk id="45" creationId="{2A0E4E09-FC02-4ADC-951A-3FFA90B6FE39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0:07.369" v="146"/>
          <ac:spMkLst>
            <pc:docMk/>
            <pc:sldMk cId="2560757118" sldId="258"/>
            <ac:spMk id="47" creationId="{0060CE1A-A2ED-43AC-857D-05822177FAD1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20:07.509" v="147"/>
          <ac:spMkLst>
            <pc:docMk/>
            <pc:sldMk cId="2560757118" sldId="258"/>
            <ac:spMk id="49" creationId="{D012A90F-45C2-4C9B-BAF6-9CE1F546C7EA}"/>
          </ac:spMkLst>
        </pc:spChg>
        <pc:grpChg chg="add del">
          <ac:chgData name="Aleksander Krysiak" userId="S::a.krysiak@pspnr1.edu.pl::ae66de5d-aad8-4519-96d0-5b3b0f9f82e9" providerId="AD" clId="Web-{1156F8FD-F993-4DDB-9C6F-D642926615AF}" dt="2021-02-10T08:20:07.509" v="147"/>
          <ac:grpSpMkLst>
            <pc:docMk/>
            <pc:sldMk cId="2560757118" sldId="258"/>
            <ac:grpSpMk id="16" creationId="{85105087-7F16-4C94-837C-C45445116665}"/>
          </ac:grpSpMkLst>
        </pc:grpChg>
        <pc:grpChg chg="add del">
          <ac:chgData name="Aleksander Krysiak" userId="S::a.krysiak@pspnr1.edu.pl::ae66de5d-aad8-4519-96d0-5b3b0f9f82e9" providerId="AD" clId="Web-{1156F8FD-F993-4DDB-9C6F-D642926615AF}" dt="2021-02-10T08:20:07.509" v="147"/>
          <ac:grpSpMkLst>
            <pc:docMk/>
            <pc:sldMk cId="2560757118" sldId="258"/>
            <ac:grpSpMk id="28" creationId="{8DCC089B-F750-4C12-822F-DF53F4DD36BE}"/>
          </ac:grpSpMkLst>
        </pc:grpChg>
        <pc:grpChg chg="add">
          <ac:chgData name="Aleksander Krysiak" userId="S::a.krysiak@pspnr1.edu.pl::ae66de5d-aad8-4519-96d0-5b3b0f9f82e9" providerId="AD" clId="Web-{1156F8FD-F993-4DDB-9C6F-D642926615AF}" dt="2021-02-10T08:20:07.509" v="147"/>
          <ac:grpSpMkLst>
            <pc:docMk/>
            <pc:sldMk cId="2560757118" sldId="258"/>
            <ac:grpSpMk id="36" creationId="{85105087-7F16-4C94-837C-C45445116665}"/>
          </ac:grpSpMkLst>
        </pc:grpChg>
        <pc:grpChg chg="add del">
          <ac:chgData name="Aleksander Krysiak" userId="S::a.krysiak@pspnr1.edu.pl::ae66de5d-aad8-4519-96d0-5b3b0f9f82e9" providerId="AD" clId="Web-{1156F8FD-F993-4DDB-9C6F-D642926615AF}" dt="2021-02-10T08:20:07.369" v="146"/>
          <ac:grpSpMkLst>
            <pc:docMk/>
            <pc:sldMk cId="2560757118" sldId="258"/>
            <ac:grpSpMk id="41" creationId="{85105087-7F16-4C94-837C-C45445116665}"/>
          </ac:grpSpMkLst>
        </pc:grpChg>
        <pc:picChg chg="mod ord">
          <ac:chgData name="Aleksander Krysiak" userId="S::a.krysiak@pspnr1.edu.pl::ae66de5d-aad8-4519-96d0-5b3b0f9f82e9" providerId="AD" clId="Web-{1156F8FD-F993-4DDB-9C6F-D642926615AF}" dt="2021-02-10T08:20:07.509" v="147"/>
          <ac:picMkLst>
            <pc:docMk/>
            <pc:sldMk cId="2560757118" sldId="258"/>
            <ac:picMk id="5" creationId="{12061FD4-710C-4A4A-9EC9-87FD69D80D23}"/>
          </ac:picMkLst>
        </pc:picChg>
      </pc:sldChg>
      <pc:sldChg chg="ord">
        <pc:chgData name="Aleksander Krysiak" userId="S::a.krysiak@pspnr1.edu.pl::ae66de5d-aad8-4519-96d0-5b3b0f9f82e9" providerId="AD" clId="Web-{1156F8FD-F993-4DDB-9C6F-D642926615AF}" dt="2021-02-10T08:32:44.392" v="359"/>
        <pc:sldMkLst>
          <pc:docMk/>
          <pc:sldMk cId="203508719" sldId="261"/>
        </pc:sldMkLst>
      </pc:sldChg>
      <pc:sldChg chg="addSp delSp modSp new">
        <pc:chgData name="Aleksander Krysiak" userId="S::a.krysiak@pspnr1.edu.pl::ae66de5d-aad8-4519-96d0-5b3b0f9f82e9" providerId="AD" clId="Web-{1156F8FD-F993-4DDB-9C6F-D642926615AF}" dt="2021-02-10T08:16:30.179" v="122" actId="20577"/>
        <pc:sldMkLst>
          <pc:docMk/>
          <pc:sldMk cId="970099598" sldId="262"/>
        </pc:sldMkLst>
        <pc:spChg chg="mod">
          <ac:chgData name="Aleksander Krysiak" userId="S::a.krysiak@pspnr1.edu.pl::ae66de5d-aad8-4519-96d0-5b3b0f9f82e9" providerId="AD" clId="Web-{1156F8FD-F993-4DDB-9C6F-D642926615AF}" dt="2021-02-10T08:10:52.895" v="21" actId="14100"/>
          <ac:spMkLst>
            <pc:docMk/>
            <pc:sldMk cId="970099598" sldId="262"/>
            <ac:spMk id="2" creationId="{481FD702-2737-47A8-A446-68B9DB0AEC7C}"/>
          </ac:spMkLst>
        </pc:spChg>
        <pc:spChg chg="del">
          <ac:chgData name="Aleksander Krysiak" userId="S::a.krysiak@pspnr1.edu.pl::ae66de5d-aad8-4519-96d0-5b3b0f9f82e9" providerId="AD" clId="Web-{1156F8FD-F993-4DDB-9C6F-D642926615AF}" dt="2021-02-10T08:15:30.288" v="115"/>
          <ac:spMkLst>
            <pc:docMk/>
            <pc:sldMk cId="970099598" sldId="262"/>
            <ac:spMk id="3" creationId="{6C67145F-B835-4238-A885-FA6177F08965}"/>
          </ac:spMkLst>
        </pc:spChg>
        <pc:spChg chg="mod">
          <ac:chgData name="Aleksander Krysiak" userId="S::a.krysiak@pspnr1.edu.pl::ae66de5d-aad8-4519-96d0-5b3b0f9f82e9" providerId="AD" clId="Web-{1156F8FD-F993-4DDB-9C6F-D642926615AF}" dt="2021-02-10T08:16:30.179" v="122" actId="20577"/>
          <ac:spMkLst>
            <pc:docMk/>
            <pc:sldMk cId="970099598" sldId="262"/>
            <ac:spMk id="4" creationId="{0CA08E88-D545-4BD0-A5FD-B06221E4C0AD}"/>
          </ac:spMkLst>
        </pc:spChg>
        <pc:picChg chg="add mod ord modCrop">
          <ac:chgData name="Aleksander Krysiak" userId="S::a.krysiak@pspnr1.edu.pl::ae66de5d-aad8-4519-96d0-5b3b0f9f82e9" providerId="AD" clId="Web-{1156F8FD-F993-4DDB-9C6F-D642926615AF}" dt="2021-02-10T08:16:18.648" v="120" actId="1076"/>
          <ac:picMkLst>
            <pc:docMk/>
            <pc:sldMk cId="970099598" sldId="262"/>
            <ac:picMk id="5" creationId="{E10B6725-A8A5-4DAB-B76D-5E077678C955}"/>
          </ac:picMkLst>
        </pc:picChg>
      </pc:sldChg>
      <pc:sldChg chg="addSp delSp modSp new mod ord setBg">
        <pc:chgData name="Aleksander Krysiak" userId="S::a.krysiak@pspnr1.edu.pl::ae66de5d-aad8-4519-96d0-5b3b0f9f82e9" providerId="AD" clId="Web-{1156F8FD-F993-4DDB-9C6F-D642926615AF}" dt="2021-02-10T08:29:55.843" v="345" actId="20577"/>
        <pc:sldMkLst>
          <pc:docMk/>
          <pc:sldMk cId="2753086607" sldId="263"/>
        </pc:sldMkLst>
        <pc:spChg chg="mod ord">
          <ac:chgData name="Aleksander Krysiak" userId="S::a.krysiak@pspnr1.edu.pl::ae66de5d-aad8-4519-96d0-5b3b0f9f82e9" providerId="AD" clId="Web-{1156F8FD-F993-4DDB-9C6F-D642926615AF}" dt="2021-02-10T08:29:16.187" v="337" actId="20577"/>
          <ac:spMkLst>
            <pc:docMk/>
            <pc:sldMk cId="2753086607" sldId="263"/>
            <ac:spMk id="2" creationId="{47579B62-1D07-4767-95E5-8CEFE0EBF133}"/>
          </ac:spMkLst>
        </pc:spChg>
        <pc:spChg chg="mod">
          <ac:chgData name="Aleksander Krysiak" userId="S::a.krysiak@pspnr1.edu.pl::ae66de5d-aad8-4519-96d0-5b3b0f9f82e9" providerId="AD" clId="Web-{1156F8FD-F993-4DDB-9C6F-D642926615AF}" dt="2021-02-10T08:29:55.843" v="345" actId="20577"/>
          <ac:spMkLst>
            <pc:docMk/>
            <pc:sldMk cId="2753086607" sldId="263"/>
            <ac:spMk id="3" creationId="{F3474FB6-E708-44CC-BD48-7618597E8CEA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28:43.702" v="332"/>
          <ac:spMkLst>
            <pc:docMk/>
            <pc:sldMk cId="2753086607" sldId="263"/>
            <ac:spMk id="5" creationId="{9A3D0CE2-91FF-49B3-A5D8-181E900D7501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28:43.702" v="332"/>
          <ac:spMkLst>
            <pc:docMk/>
            <pc:sldMk cId="2753086607" sldId="263"/>
            <ac:spMk id="6" creationId="{58AEBD96-C315-4F53-9D9E-0E20E993EBFA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28:43.702" v="332"/>
          <ac:spMkLst>
            <pc:docMk/>
            <pc:sldMk cId="2753086607" sldId="263"/>
            <ac:spMk id="7" creationId="{78916AAA-66F6-4DFA-88ED-7E27CF6B8DAD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8:43.639" v="331"/>
          <ac:spMkLst>
            <pc:docMk/>
            <pc:sldMk cId="2753086607" sldId="263"/>
            <ac:spMk id="8" creationId="{9A3D0CE2-91FF-49B3-A5D8-181E900D7501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8:43.639" v="331"/>
          <ac:spMkLst>
            <pc:docMk/>
            <pc:sldMk cId="2753086607" sldId="263"/>
            <ac:spMk id="10" creationId="{58AEBD96-C315-4F53-9D9E-0E20E993EBFA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28:43.702" v="332"/>
          <ac:spMkLst>
            <pc:docMk/>
            <pc:sldMk cId="2753086607" sldId="263"/>
            <ac:spMk id="11" creationId="{E8035907-EB9C-4E11-8A9B-D25B0AD8D749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8:43.639" v="331"/>
          <ac:spMkLst>
            <pc:docMk/>
            <pc:sldMk cId="2753086607" sldId="263"/>
            <ac:spMk id="12" creationId="{78916AAA-66F6-4DFA-88ED-7E27CF6B8DAD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8:43.639" v="331"/>
          <ac:spMkLst>
            <pc:docMk/>
            <pc:sldMk cId="2753086607" sldId="263"/>
            <ac:spMk id="18" creationId="{9A3CA49A-71DD-4E8D-8D00-0D000AB38C6C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8:43.639" v="331"/>
          <ac:spMkLst>
            <pc:docMk/>
            <pc:sldMk cId="2753086607" sldId="263"/>
            <ac:spMk id="20" creationId="{36E8537E-57AF-43EA-8734-3C66AD72469A}"/>
          </ac:spMkLst>
        </pc:spChg>
        <pc:spChg chg="add del">
          <ac:chgData name="Aleksander Krysiak" userId="S::a.krysiak@pspnr1.edu.pl::ae66de5d-aad8-4519-96d0-5b3b0f9f82e9" providerId="AD" clId="Web-{1156F8FD-F993-4DDB-9C6F-D642926615AF}" dt="2021-02-10T08:28:43.639" v="331"/>
          <ac:spMkLst>
            <pc:docMk/>
            <pc:sldMk cId="2753086607" sldId="263"/>
            <ac:spMk id="22" creationId="{1DA8C18B-9C8E-47E6-BAEF-86331BC0A943}"/>
          </ac:spMkLst>
        </pc:spChg>
        <pc:spChg chg="add">
          <ac:chgData name="Aleksander Krysiak" userId="S::a.krysiak@pspnr1.edu.pl::ae66de5d-aad8-4519-96d0-5b3b0f9f82e9" providerId="AD" clId="Web-{1156F8FD-F993-4DDB-9C6F-D642926615AF}" dt="2021-02-10T08:28:43.702" v="332"/>
          <ac:spMkLst>
            <pc:docMk/>
            <pc:sldMk cId="2753086607" sldId="263"/>
            <ac:spMk id="24" creationId="{D9C69FA7-0958-4ED9-A0DF-E87A0C137BF5}"/>
          </ac:spMkLst>
        </pc:spChg>
        <pc:grpChg chg="add">
          <ac:chgData name="Aleksander Krysiak" userId="S::a.krysiak@pspnr1.edu.pl::ae66de5d-aad8-4519-96d0-5b3b0f9f82e9" providerId="AD" clId="Web-{1156F8FD-F993-4DDB-9C6F-D642926615AF}" dt="2021-02-10T08:28:43.702" v="332"/>
          <ac:grpSpMkLst>
            <pc:docMk/>
            <pc:sldMk cId="2753086607" sldId="263"/>
            <ac:grpSpMk id="9" creationId="{A137D43F-BAD6-47F1-AA65-AEEA38A2FF30}"/>
          </ac:grpSpMkLst>
        </pc:grpChg>
        <pc:grpChg chg="add">
          <ac:chgData name="Aleksander Krysiak" userId="S::a.krysiak@pspnr1.edu.pl::ae66de5d-aad8-4519-96d0-5b3b0f9f82e9" providerId="AD" clId="Web-{1156F8FD-F993-4DDB-9C6F-D642926615AF}" dt="2021-02-10T08:28:43.702" v="332"/>
          <ac:grpSpMkLst>
            <pc:docMk/>
            <pc:sldMk cId="2753086607" sldId="263"/>
            <ac:grpSpMk id="13" creationId="{B4CFDD4A-4FA1-4CD9-90D5-E253C2040BA3}"/>
          </ac:grpSpMkLst>
        </pc:grpChg>
        <pc:grpChg chg="add del">
          <ac:chgData name="Aleksander Krysiak" userId="S::a.krysiak@pspnr1.edu.pl::ae66de5d-aad8-4519-96d0-5b3b0f9f82e9" providerId="AD" clId="Web-{1156F8FD-F993-4DDB-9C6F-D642926615AF}" dt="2021-02-10T08:28:43.639" v="331"/>
          <ac:grpSpMkLst>
            <pc:docMk/>
            <pc:sldMk cId="2753086607" sldId="263"/>
            <ac:grpSpMk id="14" creationId="{A137D43F-BAD6-47F1-AA65-AEEA38A2FF3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2/17/2021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err="1">
                <a:latin typeface="Segoe Print"/>
              </a:rPr>
              <a:t>Dzień</a:t>
            </a:r>
            <a:r>
              <a:rPr lang="en-US" sz="7200" dirty="0">
                <a:latin typeface="Segoe Print"/>
              </a:rPr>
              <a:t> </a:t>
            </a:r>
            <a:r>
              <a:rPr lang="en-US" sz="7200" dirty="0" err="1">
                <a:latin typeface="Segoe Print"/>
              </a:rPr>
              <a:t>Listonoszy</a:t>
            </a:r>
            <a:r>
              <a:rPr lang="en-US" sz="7200" dirty="0">
                <a:latin typeface="Segoe Print"/>
              </a:rPr>
              <a:t> I </a:t>
            </a:r>
            <a:r>
              <a:rPr lang="en-US" sz="7200" dirty="0" err="1">
                <a:latin typeface="Segoe Print"/>
              </a:rPr>
              <a:t>doręczycieli</a:t>
            </a:r>
            <a:r>
              <a:rPr lang="en-US" sz="7200" dirty="0">
                <a:latin typeface="Segoe Print"/>
              </a:rPr>
              <a:t> paczek-16 </a:t>
            </a:r>
            <a:r>
              <a:rPr lang="en-US" sz="7200" dirty="0" err="1">
                <a:latin typeface="Segoe Print"/>
              </a:rPr>
              <a:t>luty</a:t>
            </a:r>
            <a:endParaRPr lang="en-US" dirty="0" err="1">
              <a:latin typeface="Segoe Prin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565" y="4422250"/>
            <a:ext cx="7891272" cy="10698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                                   </a:t>
            </a:r>
            <a:r>
              <a:rPr lang="en-US" sz="1400" dirty="0"/>
              <a:t> Autor Aleksander Krysiak </a:t>
            </a:r>
            <a:r>
              <a:rPr lang="en-US" sz="1400" dirty="0" err="1"/>
              <a:t>Vb</a:t>
            </a: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50AE69-AC86-4188-83E5-A856C4F1D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C4CA156-2C9D-4F0C-B229-88D8B5E17B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7361ED3-EBE5-4EFC-8DA3-D0CE4BF2F4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5105087-7F16-4C94-837C-C45445116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4F2F3467-E50F-4A91-B27D-E324936A66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D678BE03-AC84-4940-A7FD-5B143FE2D6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FB57ED5-941D-44E2-9320-56A0A026F2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A1BE9A9-6FBF-4CF1-8F0C-BFCFF1FD96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E9C593C8-B840-4E9A-A4BD-882B16D3C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324"/>
          <a:stretch/>
        </p:blipFill>
        <p:spPr>
          <a:xfrm>
            <a:off x="633999" y="1054100"/>
            <a:ext cx="5462001" cy="438267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4AE8163-578C-46A4-BF65-BD3AEEF2A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293728-9B2B-4E34-AB09-723E10DB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425" y="1054100"/>
            <a:ext cx="5028313" cy="37360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Segoe Print"/>
              </a:rPr>
              <a:t>Poczta</a:t>
            </a:r>
            <a:r>
              <a:rPr lang="en-US" sz="4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Segoe Print"/>
              </a:rPr>
              <a:t> </a:t>
            </a:r>
            <a:r>
              <a:rPr lang="en-US" sz="4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Segoe Print"/>
              </a:rPr>
              <a:t>powstała</a:t>
            </a:r>
            <a:r>
              <a:rPr lang="en-US" sz="4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Segoe Print"/>
              </a:rPr>
              <a:t> </a:t>
            </a:r>
            <a:r>
              <a:rPr lang="en-US" sz="4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Segoe Print"/>
              </a:rPr>
              <a:t>już</a:t>
            </a:r>
            <a:r>
              <a:rPr lang="en-US" sz="4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Segoe Print"/>
              </a:rPr>
              <a:t> w </a:t>
            </a:r>
            <a:r>
              <a:rPr lang="en-US" sz="4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Segoe Print"/>
              </a:rPr>
              <a:t>starożytnej</a:t>
            </a:r>
            <a:r>
              <a:rPr lang="en-US" sz="4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Segoe Print"/>
              </a:rPr>
              <a:t> </a:t>
            </a:r>
            <a:r>
              <a:rPr lang="en-US" sz="48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Segoe Print"/>
              </a:rPr>
              <a:t>grecji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46F56CC-F97A-40DF-9A88-6D8BF7A6A7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694818F1-2ACF-4181-B8B6-7637EB92BD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31BF4AB6-91C5-40DA-AFC8-BBDA46BB28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CA6D6306-ED75-4DC2-9BEF-160516C2FA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D9C13D-F4F2-438D-A155-FFAA9C401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3220" y="4790199"/>
            <a:ext cx="4615180" cy="66876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zesyłano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pomocą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gołębi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pocztowy</a:t>
            </a:r>
            <a:r>
              <a:rPr lang="pl-P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58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4">
            <a:extLst>
              <a:ext uri="{FF2B5EF4-FFF2-40B4-BE49-F238E27FC236}">
                <a16:creationId xmlns="" xmlns:a16="http://schemas.microsoft.com/office/drawing/2014/main" id="{2550AE69-AC86-4188-83E5-A856C4F1DC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6">
            <a:extLst>
              <a:ext uri="{FF2B5EF4-FFF2-40B4-BE49-F238E27FC236}">
                <a16:creationId xmlns="" xmlns:a16="http://schemas.microsoft.com/office/drawing/2014/main" id="{EC4CA156-2C9D-4F0C-B229-88D8B5E17B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8">
            <a:extLst>
              <a:ext uri="{FF2B5EF4-FFF2-40B4-BE49-F238E27FC236}">
                <a16:creationId xmlns="" xmlns:a16="http://schemas.microsoft.com/office/drawing/2014/main" id="{D7361ED3-EBE5-4EFC-8DA3-D0CE4BF2F4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6" name="Group 40">
            <a:extLst>
              <a:ext uri="{FF2B5EF4-FFF2-40B4-BE49-F238E27FC236}">
                <a16:creationId xmlns="" xmlns:a16="http://schemas.microsoft.com/office/drawing/2014/main" id="{85105087-7F16-4C94-837C-C454451166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4F2F3467-E50F-4A91-B27D-E324936A66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D678BE03-AC84-4940-A7FD-5B143FE2D6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12061FD4-710C-4A4A-9EC9-87FD69D80D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 t="11736" b="11733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38" name="Rectangle 44">
            <a:extLst>
              <a:ext uri="{FF2B5EF4-FFF2-40B4-BE49-F238E27FC236}">
                <a16:creationId xmlns="" xmlns:a16="http://schemas.microsoft.com/office/drawing/2014/main" id="{CD60390C-0E4C-4682-8246-AFA2E49856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46">
            <a:extLst>
              <a:ext uri="{FF2B5EF4-FFF2-40B4-BE49-F238E27FC236}">
                <a16:creationId xmlns="" xmlns:a16="http://schemas.microsoft.com/office/drawing/2014/main" id="{CEBA87F4-FB8A-4D91-B3F3-DFA78E0CC6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7531A4-BE72-4B27-A3D1-FF2C4339B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4302649"/>
            <a:ext cx="5036818" cy="148164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42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Segoe Print"/>
              </a:rPr>
              <a:t>Poczta</a:t>
            </a:r>
            <a:r>
              <a:rPr lang="en-US" sz="4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Segoe Print"/>
              </a:rPr>
              <a:t> w  </a:t>
            </a:r>
            <a:r>
              <a:rPr lang="en-US" sz="42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Segoe Print"/>
              </a:rPr>
              <a:t>starożytnym</a:t>
            </a:r>
            <a:r>
              <a:rPr lang="en-US" sz="42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Segoe Print"/>
              </a:rPr>
              <a:t> </a:t>
            </a:r>
            <a:r>
              <a:rPr lang="en-US" sz="42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Segoe Print"/>
              </a:rPr>
              <a:t>rzymie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724DC0-BDF0-4976-A49B-40B578FFB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9328" y="4190337"/>
            <a:ext cx="4519191" cy="17099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listonosze mogli szybciej się przemieszczać, 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Rzymie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znajdowały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stacje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końmi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D012A90F-45C2-4C9B-BAF6-9CE1F546C7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075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9A3D0CE2-91FF-49B3-A5D8-181E900D75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58AEBD96-C315-4F53-9D9E-0E20E993E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78916AAA-66F6-4DFA-88ED-7E27CF6B8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" name="Group 13">
            <a:extLst>
              <a:ext uri="{FF2B5EF4-FFF2-40B4-BE49-F238E27FC236}">
                <a16:creationId xmlns="" xmlns:a16="http://schemas.microsoft.com/office/drawing/2014/main" id="{A137D43F-BAD6-47F1-AA65-AEEA38A2FF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D512C9B2-6B22-4211-A940-FCD7C2CD0B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85F7DB84-CDE7-46F8-90DD-9D048A7D52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1" name="Rectangle 17">
            <a:extLst>
              <a:ext uri="{FF2B5EF4-FFF2-40B4-BE49-F238E27FC236}">
                <a16:creationId xmlns="" xmlns:a16="http://schemas.microsoft.com/office/drawing/2014/main" id="{E8035907-EB9C-4E11-8A9B-D25B0AD8D7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474FB6-E708-44CC-BD48-7618597E8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524" y="2064730"/>
            <a:ext cx="2942706" cy="272853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Przewożono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konno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oręczano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pośrednictwem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gołębi</a:t>
            </a:r>
            <a:r>
              <a:rPr lang="pl-P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pocztowy</a:t>
            </a:r>
            <a:r>
              <a:rPr lang="pl-PL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</a:t>
            </a:r>
            <a:r>
              <a:rPr lang="pl-P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Przesyłki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podróżowały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balonem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promem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dyliżansem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obecnie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zemieszczają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samolotem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samochodem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koleją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9">
            <a:extLst>
              <a:ext uri="{FF2B5EF4-FFF2-40B4-BE49-F238E27FC236}">
                <a16:creationId xmlns="" xmlns:a16="http://schemas.microsoft.com/office/drawing/2014/main" id="{B4CFDD4A-4FA1-4CD9-90D5-E253C2040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4AB5B6FA-7B4F-437A-9C78-144C7DCD1E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21">
              <a:extLst>
                <a:ext uri="{FF2B5EF4-FFF2-40B4-BE49-F238E27FC236}">
                  <a16:creationId xmlns="" xmlns:a16="http://schemas.microsoft.com/office/drawing/2014/main" id="{A4199C21-6AE0-4F6F-AA96-6FFF97BB9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579B62-1D07-4767-95E5-8CEFE0EBF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507" y="1316890"/>
            <a:ext cx="4606394" cy="4224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Segoe Print"/>
              </a:rPr>
              <a:t>Przesyłki</a:t>
            </a:r>
            <a:r>
              <a:rPr lang="en-US" sz="3600" dirty="0">
                <a:solidFill>
                  <a:srgbClr val="FFFFFF"/>
                </a:solidFill>
                <a:latin typeface="Segoe Print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Segoe Print"/>
              </a:rPr>
              <a:t>podróżują</a:t>
            </a:r>
            <a:r>
              <a:rPr lang="en-US" sz="3600" dirty="0">
                <a:solidFill>
                  <a:srgbClr val="FFFFFF"/>
                </a:solidFill>
                <a:latin typeface="Segoe Print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Segoe Print"/>
              </a:rPr>
              <a:t>między</a:t>
            </a:r>
            <a:r>
              <a:rPr lang="en-US" sz="3600" dirty="0">
                <a:solidFill>
                  <a:srgbClr val="FFFFFF"/>
                </a:solidFill>
                <a:latin typeface="Segoe Print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Segoe Print"/>
              </a:rPr>
              <a:t>nadawcą</a:t>
            </a:r>
            <a:r>
              <a:rPr lang="en-US" sz="3600" dirty="0">
                <a:solidFill>
                  <a:srgbClr val="FFFFFF"/>
                </a:solidFill>
                <a:latin typeface="Segoe Print"/>
              </a:rPr>
              <a:t> a </a:t>
            </a:r>
            <a:r>
              <a:rPr lang="en-US" sz="3600" dirty="0" err="1">
                <a:solidFill>
                  <a:srgbClr val="FFFFFF"/>
                </a:solidFill>
                <a:latin typeface="Segoe Print"/>
              </a:rPr>
              <a:t>doręczycielem</a:t>
            </a:r>
            <a:r>
              <a:rPr lang="en-US" sz="3600" dirty="0">
                <a:solidFill>
                  <a:srgbClr val="FFFFFF"/>
                </a:solidFill>
                <a:latin typeface="Segoe Print"/>
              </a:rPr>
              <a:t> od </a:t>
            </a:r>
            <a:r>
              <a:rPr lang="en-US" sz="3600" dirty="0" err="1">
                <a:solidFill>
                  <a:srgbClr val="FFFFFF"/>
                </a:solidFill>
                <a:latin typeface="Segoe Print"/>
              </a:rPr>
              <a:t>czasów</a:t>
            </a:r>
            <a:r>
              <a:rPr lang="en-US" sz="3600" dirty="0">
                <a:solidFill>
                  <a:srgbClr val="FFFFFF"/>
                </a:solidFill>
                <a:latin typeface="Segoe Print"/>
              </a:rPr>
              <a:t> imperium </a:t>
            </a:r>
            <a:r>
              <a:rPr lang="en-US" sz="3600" dirty="0" err="1">
                <a:solidFill>
                  <a:srgbClr val="FFFFFF"/>
                </a:solidFill>
                <a:latin typeface="Segoe Print"/>
              </a:rPr>
              <a:t>rzymskiego</a:t>
            </a:r>
            <a:r>
              <a:rPr lang="en-US" sz="3600" dirty="0">
                <a:solidFill>
                  <a:srgbClr val="FFFFFF"/>
                </a:solidFill>
                <a:latin typeface="Segoe Print"/>
              </a:rPr>
              <a:t>.</a:t>
            </a:r>
            <a:r>
              <a:rPr lang="en-US" sz="47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9C69FA7-0958-4ED9-A0DF-E87A0C137B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308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A49F64-8678-4499-AA63-D177C1C13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0599" y="487896"/>
            <a:ext cx="4357315" cy="1857624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Styczeń</a:t>
            </a:r>
            <a:r>
              <a:rPr lang="en-US" dirty="0"/>
              <a:t> </a:t>
            </a:r>
            <a:r>
              <a:rPr lang="en-US" dirty="0" smtClean="0"/>
              <a:t>1860</a:t>
            </a:r>
            <a:r>
              <a:rPr lang="pl-PL" dirty="0" smtClean="0"/>
              <a:t> </a:t>
            </a:r>
            <a:r>
              <a:rPr lang="en-US" dirty="0" smtClean="0"/>
              <a:t>-</a:t>
            </a:r>
            <a:r>
              <a:rPr lang="pl-PL" dirty="0" smtClean="0"/>
              <a:t> </a:t>
            </a:r>
            <a:r>
              <a:rPr lang="en-US" dirty="0" err="1" smtClean="0"/>
              <a:t>wydano</a:t>
            </a:r>
            <a:r>
              <a:rPr lang="en-US" dirty="0" smtClean="0"/>
              <a:t> </a:t>
            </a:r>
            <a:r>
              <a:rPr lang="en-US" dirty="0" err="1"/>
              <a:t>pierwszy</a:t>
            </a:r>
            <a:r>
              <a:rPr lang="en-US" dirty="0"/>
              <a:t> </a:t>
            </a:r>
            <a:r>
              <a:rPr lang="en-US" dirty="0" err="1"/>
              <a:t>znaczek</a:t>
            </a:r>
            <a:r>
              <a:rPr lang="en-US" dirty="0"/>
              <a:t> </a:t>
            </a:r>
            <a:r>
              <a:rPr lang="en-US" dirty="0" err="1"/>
              <a:t>pocztowy</a:t>
            </a:r>
            <a:r>
              <a:rPr lang="en-US" dirty="0"/>
              <a:t> w </a:t>
            </a:r>
            <a:r>
              <a:rPr lang="pl-PL" dirty="0" err="1"/>
              <a:t>P</a:t>
            </a:r>
            <a:r>
              <a:rPr lang="en-US" dirty="0" err="1" smtClean="0"/>
              <a:t>olsce</a:t>
            </a:r>
            <a:r>
              <a:rPr lang="en-US" dirty="0"/>
              <a:t>.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01E045AD-D0BA-42FC-B35C-973994FF3A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7870" y="2428461"/>
            <a:ext cx="2617966" cy="3291840"/>
          </a:xfrm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4AEEC92-AD62-4D9A-A163-0435FF31A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5071" y="814147"/>
            <a:ext cx="3992881" cy="12032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Maj </a:t>
            </a:r>
            <a:r>
              <a:rPr lang="en-US" dirty="0" smtClean="0"/>
              <a:t>1840</a:t>
            </a:r>
            <a:r>
              <a:rPr lang="pl-PL" dirty="0" smtClean="0"/>
              <a:t> </a:t>
            </a:r>
            <a:r>
              <a:rPr lang="en-US" dirty="0" smtClean="0"/>
              <a:t>-</a:t>
            </a:r>
            <a:r>
              <a:rPr lang="pl-PL" dirty="0" smtClean="0"/>
              <a:t> </a:t>
            </a:r>
            <a:r>
              <a:rPr lang="en-US" dirty="0" err="1" smtClean="0"/>
              <a:t>wydano</a:t>
            </a:r>
            <a:r>
              <a:rPr lang="en-US" dirty="0" smtClean="0"/>
              <a:t> </a:t>
            </a:r>
            <a:r>
              <a:rPr lang="en-US" dirty="0" err="1"/>
              <a:t>pierwszy</a:t>
            </a:r>
            <a:r>
              <a:rPr lang="en-US" dirty="0"/>
              <a:t> </a:t>
            </a:r>
            <a:r>
              <a:rPr lang="en-US" dirty="0" err="1"/>
              <a:t>znaczek</a:t>
            </a:r>
            <a:r>
              <a:rPr lang="en-US" dirty="0"/>
              <a:t> </a:t>
            </a:r>
            <a:r>
              <a:rPr lang="en-US" dirty="0" err="1"/>
              <a:t>pocztowy</a:t>
            </a:r>
            <a:r>
              <a:rPr lang="en-US" dirty="0"/>
              <a:t>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ACE48025-0134-4154-9604-51B71D74F4B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997253" y="2428461"/>
            <a:ext cx="4025690" cy="3291840"/>
          </a:xfrm>
        </p:spPr>
      </p:pic>
    </p:spTree>
    <p:extLst>
      <p:ext uri="{BB962C8B-B14F-4D97-AF65-F5344CB8AC3E}">
        <p14:creationId xmlns:p14="http://schemas.microsoft.com/office/powerpoint/2010/main" val="203426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B81BF9-0EE4-44E2-BE31-D05F6884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egoe Print"/>
              </a:rPr>
              <a:t>Najdroższy</a:t>
            </a:r>
            <a:r>
              <a:rPr lang="en-US" dirty="0">
                <a:latin typeface="Segoe Print"/>
              </a:rPr>
              <a:t> </a:t>
            </a:r>
            <a:r>
              <a:rPr lang="en-US" dirty="0" err="1">
                <a:latin typeface="Segoe Print"/>
              </a:rPr>
              <a:t>znaczek</a:t>
            </a:r>
            <a:r>
              <a:rPr lang="en-US" dirty="0">
                <a:latin typeface="Segoe Print"/>
              </a:rPr>
              <a:t> </a:t>
            </a:r>
            <a:r>
              <a:rPr lang="en-US" dirty="0" err="1">
                <a:latin typeface="Segoe Print"/>
              </a:rPr>
              <a:t>na</a:t>
            </a:r>
            <a:r>
              <a:rPr lang="en-US" dirty="0">
                <a:latin typeface="Segoe Print"/>
              </a:rPr>
              <a:t> </a:t>
            </a:r>
            <a:r>
              <a:rPr lang="en-US" dirty="0" err="1">
                <a:latin typeface="Segoe Print"/>
              </a:rPr>
              <a:t>świecie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CA3AED77-5E6A-4A59-B2BE-D1FAD73B9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17" y="364264"/>
            <a:ext cx="7658558" cy="6039537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CEA47C-8534-4DB8-B005-BF5B7724B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6363" y="2514967"/>
            <a:ext cx="3200400" cy="32918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Został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sprzedany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za 9,5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dolarów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Przedstawia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wizerunek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okrętu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znajduje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dewiza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dawnej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kolonii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brytyjskiej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18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6DBFAD4-B5FC-442B-A283-381B01B1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9B649DC7-8769-4383-A6F2-8F366BA7A1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0C67FD53-2686-4E0E-BA49-976F78F9AA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B057BAA-CAD8-42D7-8DDF-E2075435DA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D6F60D-9520-4584-B3E4-EF62F119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Segoe Print"/>
              </a:rPr>
              <a:t>Listonosz</a:t>
            </a:r>
            <a:r>
              <a:rPr lang="en-US" sz="4000" dirty="0">
                <a:latin typeface="Segoe Print"/>
              </a:rPr>
              <a:t> </a:t>
            </a:r>
            <a:r>
              <a:rPr lang="en-US" sz="4000" dirty="0" err="1">
                <a:latin typeface="Segoe Print"/>
              </a:rPr>
              <a:t>doręcza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83628616-B0D6-4F6E-B0C2-9BCC5B9C9F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18612" r="17043"/>
          <a:stretch/>
        </p:blipFill>
        <p:spPr>
          <a:xfrm>
            <a:off x="633999" y="640080"/>
            <a:ext cx="4794199" cy="558810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3040E2-5EF0-4A55-B5D5-DF51B2837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Przesyłki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Listy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Materiały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reklamowe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Pras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ę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Przekazy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pocztowe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emerytury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świadczenia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Paczki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CBD3C71-5915-4215-B435-9334BCE4BE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118961C7-3F52-4908-BA1D-EE6B50734D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C640DAE0-FDB1-4C88-B414-A361A75EA2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0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1FD702-2737-47A8-A446-68B9DB0A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944" y="685800"/>
            <a:ext cx="3689073" cy="1737360"/>
          </a:xfrm>
        </p:spPr>
        <p:txBody>
          <a:bodyPr/>
          <a:lstStyle/>
          <a:p>
            <a:r>
              <a:rPr lang="en-US" dirty="0" err="1">
                <a:latin typeface="Segoe Print"/>
              </a:rPr>
              <a:t>Firmy</a:t>
            </a:r>
            <a:r>
              <a:rPr lang="en-US" dirty="0">
                <a:latin typeface="Segoe Print"/>
              </a:rPr>
              <a:t> </a:t>
            </a:r>
            <a:r>
              <a:rPr lang="en-US" dirty="0" err="1">
                <a:latin typeface="Segoe Print"/>
              </a:rPr>
              <a:t>doręczające</a:t>
            </a:r>
            <a:r>
              <a:rPr lang="en-US" dirty="0">
                <a:latin typeface="Segoe Print"/>
              </a:rPr>
              <a:t> paczki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E10B6725-A8A5-4DAB-B76D-5E077678C9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893" t="-134" r="-81" b="134"/>
          <a:stretch/>
        </p:blipFill>
        <p:spPr>
          <a:xfrm>
            <a:off x="91807" y="1037421"/>
            <a:ext cx="8105069" cy="4865791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A08E88-D545-4BD0-A5FD-B06221E4C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Firmy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 FedEx, DHL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czy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UPS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obejmują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zasięgiem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ponad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220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krajów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09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7900DC-CDEE-4AE8-88BD-87E51F785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Segoe Print"/>
              </a:rPr>
              <a:t>Przyszłość</a:t>
            </a:r>
            <a:r>
              <a:rPr lang="en-US" dirty="0">
                <a:latin typeface="Segoe Print"/>
              </a:rPr>
              <a:t> </a:t>
            </a:r>
            <a:r>
              <a:rPr lang="en-US" dirty="0" err="1">
                <a:latin typeface="Segoe Print"/>
              </a:rPr>
              <a:t>poczty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8A21043-306D-4EB7-B95D-D0126CE9A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Samochody</a:t>
            </a:r>
            <a:r>
              <a:rPr lang="en-US" dirty="0"/>
              <a:t> </a:t>
            </a:r>
            <a:r>
              <a:rPr lang="en-US" dirty="0" err="1"/>
              <a:t>elektryczne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D9B644DC-A08D-4EB6-A9EE-5A25B47374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82152" y="3028623"/>
            <a:ext cx="3835511" cy="2605037"/>
          </a:xfrm>
        </p:spPr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94F4EF57-A015-4AC8-843F-C1323C60A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Drony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6CF4708F-F39B-4664-9581-3389C84C988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3797" t="83" r="11076"/>
          <a:stretch/>
        </p:blipFill>
        <p:spPr>
          <a:xfrm>
            <a:off x="6488464" y="3028623"/>
            <a:ext cx="4456614" cy="2607196"/>
          </a:xfrm>
        </p:spPr>
      </p:pic>
    </p:spTree>
    <p:extLst>
      <p:ext uri="{BB962C8B-B14F-4D97-AF65-F5344CB8AC3E}">
        <p14:creationId xmlns:p14="http://schemas.microsoft.com/office/powerpoint/2010/main" val="211334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13</TotalTime>
  <Words>145</Words>
  <Application>Microsoft Office PowerPoint</Application>
  <PresentationFormat>Panoramiczny</PresentationFormat>
  <Paragraphs>25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Calibri</vt:lpstr>
      <vt:lpstr>Rockwell</vt:lpstr>
      <vt:lpstr>Rockwell Condensed</vt:lpstr>
      <vt:lpstr>Rockwell Extra Bold</vt:lpstr>
      <vt:lpstr>Segoe Print</vt:lpstr>
      <vt:lpstr>Wingdings</vt:lpstr>
      <vt:lpstr>Wood Type</vt:lpstr>
      <vt:lpstr>Dzień Listonoszy I doręczycieli paczek-16 luty</vt:lpstr>
      <vt:lpstr>Poczta powstała już w starożytnej grecji</vt:lpstr>
      <vt:lpstr>Poczta w  starożytnym rzymie</vt:lpstr>
      <vt:lpstr>Przesyłki podróżują między nadawcą a doręczycielem od czasów imperium rzymskiego. </vt:lpstr>
      <vt:lpstr>Prezentacja programu PowerPoint</vt:lpstr>
      <vt:lpstr>Najdroższy znaczek na świecie</vt:lpstr>
      <vt:lpstr>Listonosz doręcza</vt:lpstr>
      <vt:lpstr>Firmy doręczające paczki</vt:lpstr>
      <vt:lpstr>Przyszłość poczty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358</cp:revision>
  <dcterms:created xsi:type="dcterms:W3CDTF">2021-02-09T08:00:13Z</dcterms:created>
  <dcterms:modified xsi:type="dcterms:W3CDTF">2021-02-17T12:06:05Z</dcterms:modified>
</cp:coreProperties>
</file>